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2.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3.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4.xml" ContentType="application/vnd.openxmlformats-officedocument.themeOverride+xml"/>
  <Override PartName="/ppt/notesSlides/notesSlide16.xml" ContentType="application/vnd.openxmlformats-officedocument.presentationml.notesSlide+xml"/>
  <Override PartName="/ppt/theme/themeOverride5.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6.xml" ContentType="application/vnd.openxmlformats-officedocument.themeOverride+xml"/>
  <Override PartName="/ppt/notesSlides/notesSlide19.xml" ContentType="application/vnd.openxmlformats-officedocument.presentationml.notesSlide+xml"/>
  <Override PartName="/ppt/theme/themeOverride7.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8.xml" ContentType="application/vnd.openxmlformats-officedocument.themeOverride+xml"/>
  <Override PartName="/ppt/notesSlides/notesSlide23.xml" ContentType="application/vnd.openxmlformats-officedocument.presentationml.notesSlide+xml"/>
  <Override PartName="/ppt/theme/themeOverride9.xml" ContentType="application/vnd.openxmlformats-officedocument.themeOverride+xml"/>
  <Override PartName="/ppt/notesSlides/notesSlide24.xml" ContentType="application/vnd.openxmlformats-officedocument.presentationml.notesSlide+xml"/>
  <Override PartName="/ppt/theme/themeOverride10.xml" ContentType="application/vnd.openxmlformats-officedocument.themeOverride+xml"/>
  <Override PartName="/ppt/notesSlides/notesSlide25.xml" ContentType="application/vnd.openxmlformats-officedocument.presentationml.notesSlide+xml"/>
  <Override PartName="/ppt/theme/themeOverride11.xml" ContentType="application/vnd.openxmlformats-officedocument.themeOverride+xml"/>
  <Override PartName="/ppt/notesSlides/notesSlide26.xml" ContentType="application/vnd.openxmlformats-officedocument.presentationml.notesSlide+xml"/>
  <Override PartName="/ppt/theme/themeOverride12.xml" ContentType="application/vnd.openxmlformats-officedocument.themeOverride+xml"/>
  <Override PartName="/ppt/notesSlides/notesSlide27.xml" ContentType="application/vnd.openxmlformats-officedocument.presentationml.notesSlide+xml"/>
  <Override PartName="/ppt/theme/themeOverride13.xml" ContentType="application/vnd.openxmlformats-officedocument.themeOverride+xml"/>
  <Override PartName="/ppt/notesSlides/notesSlide28.xml" ContentType="application/vnd.openxmlformats-officedocument.presentationml.notesSlide+xml"/>
  <Override PartName="/ppt/theme/themeOverride14.xml" ContentType="application/vnd.openxmlformats-officedocument.themeOverride+xml"/>
  <Override PartName="/ppt/notesSlides/notesSlide29.xml" ContentType="application/vnd.openxmlformats-officedocument.presentationml.notesSlide+xml"/>
  <Override PartName="/ppt/theme/themeOverride15.xml" ContentType="application/vnd.openxmlformats-officedocument.themeOverr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 id="2147483662" r:id="rId2"/>
    <p:sldMasterId id="2147483663" r:id="rId3"/>
    <p:sldMasterId id="2147483664" r:id="rId4"/>
    <p:sldMasterId id="2147483665" r:id="rId5"/>
    <p:sldMasterId id="2147483666" r:id="rId6"/>
    <p:sldMasterId id="2147483667" r:id="rId7"/>
    <p:sldMasterId id="2147483668" r:id="rId8"/>
    <p:sldMasterId id="2147483669" r:id="rId9"/>
  </p:sldMasterIdLst>
  <p:notesMasterIdLst>
    <p:notesMasterId r:id="rId41"/>
  </p:notesMasterIdLst>
  <p:handoutMasterIdLst>
    <p:handoutMasterId r:id="rId42"/>
  </p:handoutMasterIdLst>
  <p:sldIdLst>
    <p:sldId id="256" r:id="rId10"/>
    <p:sldId id="292" r:id="rId11"/>
    <p:sldId id="293" r:id="rId12"/>
    <p:sldId id="294" r:id="rId13"/>
    <p:sldId id="297" r:id="rId14"/>
    <p:sldId id="295" r:id="rId15"/>
    <p:sldId id="291" r:id="rId16"/>
    <p:sldId id="296" r:id="rId17"/>
    <p:sldId id="257" r:id="rId18"/>
    <p:sldId id="258" r:id="rId19"/>
    <p:sldId id="259" r:id="rId20"/>
    <p:sldId id="298" r:id="rId21"/>
    <p:sldId id="260" r:id="rId22"/>
    <p:sldId id="261" r:id="rId23"/>
    <p:sldId id="262" r:id="rId24"/>
    <p:sldId id="263" r:id="rId25"/>
    <p:sldId id="264" r:id="rId26"/>
    <p:sldId id="265" r:id="rId27"/>
    <p:sldId id="266" r:id="rId28"/>
    <p:sldId id="267" r:id="rId29"/>
    <p:sldId id="268" r:id="rId30"/>
    <p:sldId id="269" r:id="rId31"/>
    <p:sldId id="270" r:id="rId32"/>
    <p:sldId id="272" r:id="rId33"/>
    <p:sldId id="273" r:id="rId34"/>
    <p:sldId id="277" r:id="rId35"/>
    <p:sldId id="278" r:id="rId36"/>
    <p:sldId id="279" r:id="rId37"/>
    <p:sldId id="281" r:id="rId38"/>
    <p:sldId id="282" r:id="rId39"/>
    <p:sldId id="290" r:id="rId40"/>
  </p:sldIdLst>
  <p:sldSz cx="9144000" cy="6858000" type="screen4x3"/>
  <p:notesSz cx="6881813"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743D6857-D70A-40B6-ADAD-6BD1307CB53C}" type="datetimeFigureOut">
              <a:rPr lang="en-US" smtClean="0"/>
              <a:t>4/1/2015</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CA569648-BFE2-46A0-89C6-D6EB9CC46864}" type="slidenum">
              <a:rPr lang="en-US" smtClean="0"/>
              <a:t>‹#›</a:t>
            </a:fld>
            <a:endParaRPr lang="en-US"/>
          </a:p>
        </p:txBody>
      </p:sp>
    </p:spTree>
    <p:extLst>
      <p:ext uri="{BB962C8B-B14F-4D97-AF65-F5344CB8AC3E}">
        <p14:creationId xmlns:p14="http://schemas.microsoft.com/office/powerpoint/2010/main" val="1657853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8182" y="4415790"/>
            <a:ext cx="5505449" cy="4183380"/>
          </a:xfrm>
          <a:prstGeom prst="rect">
            <a:avLst/>
          </a:prstGeom>
          <a:noFill/>
          <a:ln>
            <a:noFill/>
          </a:ln>
        </p:spPr>
        <p:txBody>
          <a:bodyPr lIns="92431" tIns="92431" rIns="92431" bIns="92431"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52628664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Shape 643"/>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dirty="0"/>
          </a:p>
        </p:txBody>
      </p:sp>
      <p:sp>
        <p:nvSpPr>
          <p:cNvPr id="644" name="Shape 644"/>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Shape 663"/>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64" name="Shape 664"/>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92" name="Shape 9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Shape 669"/>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70" name="Shape 670"/>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5"/>
        <p:cNvGrpSpPr/>
        <p:nvPr/>
      </p:nvGrpSpPr>
      <p:grpSpPr>
        <a:xfrm>
          <a:off x="0" y="0"/>
          <a:ext cx="0" cy="0"/>
          <a:chOff x="0" y="0"/>
          <a:chExt cx="0" cy="0"/>
        </a:xfrm>
      </p:grpSpPr>
      <p:sp>
        <p:nvSpPr>
          <p:cNvPr id="676" name="Shape 676"/>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77" name="Shape 67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Shape 684"/>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85" name="Shape 685"/>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Shape 690"/>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91" name="Shape 691"/>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Shape 697"/>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98" name="Shape 69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Shape 703"/>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04" name="Shape 704"/>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Shape 709"/>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10" name="Shape 710"/>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Shape 715"/>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16" name="Shape 716"/>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49" name="Shape 49"/>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Shape 721"/>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22" name="Shape 72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Shape 727"/>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28" name="Shape 72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Shape 733"/>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34" name="Shape 734"/>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Shape 747"/>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48" name="Shape 74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Shape 754"/>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55" name="Shape 755"/>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Shape 782"/>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83" name="Shape 783"/>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
        <p:cNvGrpSpPr/>
        <p:nvPr/>
      </p:nvGrpSpPr>
      <p:grpSpPr>
        <a:xfrm>
          <a:off x="0" y="0"/>
          <a:ext cx="0" cy="0"/>
          <a:chOff x="0" y="0"/>
          <a:chExt cx="0" cy="0"/>
        </a:xfrm>
      </p:grpSpPr>
      <p:sp>
        <p:nvSpPr>
          <p:cNvPr id="788" name="Shape 788"/>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89" name="Shape 789"/>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Shape 794"/>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95" name="Shape 795"/>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Shape 806"/>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807" name="Shape 80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1"/>
        <p:cNvGrpSpPr/>
        <p:nvPr/>
      </p:nvGrpSpPr>
      <p:grpSpPr>
        <a:xfrm>
          <a:off x="0" y="0"/>
          <a:ext cx="0" cy="0"/>
          <a:chOff x="0" y="0"/>
          <a:chExt cx="0" cy="0"/>
        </a:xfrm>
      </p:grpSpPr>
      <p:sp>
        <p:nvSpPr>
          <p:cNvPr id="812" name="Shape 812"/>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813" name="Shape 813"/>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56" name="Shape 56"/>
          <p:cNvSpPr>
            <a:spLocks noGrp="1" noRot="1" noChangeAspect="1"/>
          </p:cNvSpPr>
          <p:nvPr>
            <p:ph type="sldImg" idx="2"/>
          </p:nvPr>
        </p:nvSpPr>
        <p:spPr>
          <a:xfrm>
            <a:off x="1147195" y="697230"/>
            <a:ext cx="4588101"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Shape 867"/>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868" name="Shape 86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2" name="Shape 6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86" name="Shape 86"/>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0" name="Shape 70"/>
          <p:cNvSpPr>
            <a:spLocks noGrp="1" noRot="1" noChangeAspect="1"/>
          </p:cNvSpPr>
          <p:nvPr>
            <p:ph type="sldImg" idx="2"/>
          </p:nvPr>
        </p:nvSpPr>
        <p:spPr>
          <a:xfrm>
            <a:off x="1147195" y="697230"/>
            <a:ext cx="4588101"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78" name="Shape 7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Shape 650"/>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dirty="0"/>
          </a:p>
        </p:txBody>
      </p:sp>
      <p:sp>
        <p:nvSpPr>
          <p:cNvPr id="651" name="Shape 651"/>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Shape 656"/>
          <p:cNvSpPr txBox="1">
            <a:spLocks noGrp="1"/>
          </p:cNvSpPr>
          <p:nvPr>
            <p:ph type="body" idx="1"/>
          </p:nvPr>
        </p:nvSpPr>
        <p:spPr>
          <a:xfrm>
            <a:off x="688182" y="4415790"/>
            <a:ext cx="5505449" cy="4183380"/>
          </a:xfrm>
          <a:prstGeom prst="rect">
            <a:avLst/>
          </a:prstGeom>
        </p:spPr>
        <p:txBody>
          <a:bodyPr lIns="92431" tIns="92431" rIns="92431" bIns="92431" anchor="ctr" anchorCtr="0">
            <a:noAutofit/>
          </a:bodyPr>
          <a:lstStyle/>
          <a:p>
            <a:endParaRPr/>
          </a:p>
        </p:txBody>
      </p:sp>
      <p:sp>
        <p:nvSpPr>
          <p:cNvPr id="657" name="Shape 65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gradFill>
          <a:gsLst>
            <a:gs pos="0">
              <a:schemeClr val="lt1"/>
            </a:gs>
            <a:gs pos="100000">
              <a:srgbClr val="134386"/>
            </a:gs>
          </a:gsLst>
          <a:lin ang="5400000" scaled="0"/>
        </a:gradFill>
        <a:effectLst/>
      </p:bgPr>
    </p:bg>
    <p:spTree>
      <p:nvGrpSpPr>
        <p:cNvPr id="1" name="Shape 47"/>
        <p:cNvGrpSpPr/>
        <p:nvPr/>
      </p:nvGrpSpPr>
      <p:grpSpPr>
        <a:xfrm>
          <a:off x="0" y="0"/>
          <a:ext cx="0" cy="0"/>
          <a:chOff x="0" y="0"/>
          <a:chExt cx="0" cy="0"/>
        </a:xfrm>
      </p:grpSpPr>
      <p:grpSp>
        <p:nvGrpSpPr>
          <p:cNvPr id="48" name="Shape 48"/>
          <p:cNvGrpSpPr/>
          <p:nvPr/>
        </p:nvGrpSpPr>
        <p:grpSpPr>
          <a:xfrm>
            <a:off x="0" y="0"/>
            <a:ext cx="9148763" cy="6851650"/>
            <a:chOff x="1586" y="0"/>
            <a:chExt cx="9148763" cy="6851650"/>
          </a:xfrm>
        </p:grpSpPr>
        <p:sp>
          <p:nvSpPr>
            <p:cNvPr id="49" name="Shape 49"/>
            <p:cNvSpPr/>
            <p:nvPr/>
          </p:nvSpPr>
          <p:spPr>
            <a:xfrm>
              <a:off x="8008936" y="4168775"/>
              <a:ext cx="1141411" cy="2682875"/>
            </a:xfrm>
            <a:custGeom>
              <a:avLst/>
              <a:gdLst/>
              <a:ahLst/>
              <a:cxnLst/>
              <a:rect l="0" t="0" r="0" b="0"/>
              <a:pathLst>
                <a:path w="717" h="1690" extrusionOk="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 name="Shape 50"/>
            <p:cNvSpPr/>
            <p:nvPr/>
          </p:nvSpPr>
          <p:spPr>
            <a:xfrm>
              <a:off x="8550275" y="6022975"/>
              <a:ext cx="600074" cy="828675"/>
            </a:xfrm>
            <a:custGeom>
              <a:avLst/>
              <a:gdLst/>
              <a:ahLst/>
              <a:cxnLst/>
              <a:rect l="0" t="0" r="0" b="0"/>
              <a:pathLst>
                <a:path w="377" h="522" extrusionOk="0">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1" name="Shape 51"/>
            <p:cNvSpPr/>
            <p:nvPr/>
          </p:nvSpPr>
          <p:spPr>
            <a:xfrm>
              <a:off x="9017000" y="6689725"/>
              <a:ext cx="133350" cy="161925"/>
            </a:xfrm>
            <a:custGeom>
              <a:avLst/>
              <a:gdLst/>
              <a:ahLst/>
              <a:cxnLst/>
              <a:rect l="0" t="0" r="0" b="0"/>
              <a:pathLst>
                <a:path w="84" h="102" extrusionOk="0">
                  <a:moveTo>
                    <a:pt x="0" y="102"/>
                  </a:moveTo>
                  <a:lnTo>
                    <a:pt x="18" y="102"/>
                  </a:lnTo>
                  <a:lnTo>
                    <a:pt x="48" y="60"/>
                  </a:lnTo>
                  <a:lnTo>
                    <a:pt x="84" y="24"/>
                  </a:lnTo>
                  <a:lnTo>
                    <a:pt x="84" y="0"/>
                  </a:lnTo>
                  <a:lnTo>
                    <a:pt x="42" y="54"/>
                  </a:lnTo>
                  <a:lnTo>
                    <a:pt x="0" y="102"/>
                  </a:lnTo>
                  <a:lnTo>
                    <a:pt x="0" y="102"/>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52" name="Shape 52"/>
            <p:cNvGrpSpPr/>
            <p:nvPr/>
          </p:nvGrpSpPr>
          <p:grpSpPr>
            <a:xfrm>
              <a:off x="457200" y="0"/>
              <a:ext cx="8093075" cy="6851650"/>
              <a:chOff x="457200" y="0"/>
              <a:chExt cx="8093075" cy="6851650"/>
            </a:xfrm>
          </p:grpSpPr>
          <p:sp>
            <p:nvSpPr>
              <p:cNvPr id="53" name="Shape 53"/>
              <p:cNvSpPr/>
              <p:nvPr/>
            </p:nvSpPr>
            <p:spPr>
              <a:xfrm>
                <a:off x="4427537" y="0"/>
                <a:ext cx="114300" cy="6851650"/>
              </a:xfrm>
              <a:custGeom>
                <a:avLst/>
                <a:gdLst/>
                <a:ahLst/>
                <a:cxnLst/>
                <a:rect l="0" t="0" r="0" b="0"/>
                <a:pathLst>
                  <a:path w="72" h="4316" extrusionOk="0">
                    <a:moveTo>
                      <a:pt x="0" y="0"/>
                    </a:moveTo>
                    <a:lnTo>
                      <a:pt x="60" y="4316"/>
                    </a:lnTo>
                    <a:lnTo>
                      <a:pt x="72" y="4316"/>
                    </a:lnTo>
                    <a:lnTo>
                      <a:pt x="12" y="0"/>
                    </a:lnTo>
                    <a:lnTo>
                      <a:pt x="0" y="0"/>
                    </a:lnTo>
                    <a:lnTo>
                      <a:pt x="0" y="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4" name="Shape 54"/>
              <p:cNvSpPr/>
              <p:nvPr/>
            </p:nvSpPr>
            <p:spPr>
              <a:xfrm>
                <a:off x="4903787" y="0"/>
                <a:ext cx="276225" cy="6851650"/>
              </a:xfrm>
              <a:custGeom>
                <a:avLst/>
                <a:gdLst/>
                <a:ahLst/>
                <a:cxnLst/>
                <a:rect l="0" t="0" r="0" b="0"/>
                <a:pathLst>
                  <a:path w="174" h="4316" extrusionOk="0">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5" name="Shape 55"/>
              <p:cNvSpPr/>
              <p:nvPr/>
            </p:nvSpPr>
            <p:spPr>
              <a:xfrm>
                <a:off x="5330825" y="0"/>
                <a:ext cx="534986" cy="6851650"/>
              </a:xfrm>
              <a:custGeom>
                <a:avLst/>
                <a:gdLst/>
                <a:ahLst/>
                <a:cxnLst/>
                <a:rect l="0" t="0" r="0" b="0"/>
                <a:pathLst>
                  <a:path w="335" h="4316" extrusionOk="0">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 name="Shape 56"/>
              <p:cNvSpPr/>
              <p:nvPr/>
            </p:nvSpPr>
            <p:spPr>
              <a:xfrm>
                <a:off x="5835650" y="0"/>
                <a:ext cx="677861" cy="6851650"/>
              </a:xfrm>
              <a:custGeom>
                <a:avLst/>
                <a:gdLst/>
                <a:ahLst/>
                <a:cxnLst/>
                <a:rect l="0" t="0" r="0" b="0"/>
                <a:pathLst>
                  <a:path w="425" h="4316" extrusionOk="0">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7" name="Shape 57"/>
              <p:cNvSpPr/>
              <p:nvPr/>
            </p:nvSpPr>
            <p:spPr>
              <a:xfrm>
                <a:off x="6264275" y="0"/>
                <a:ext cx="885824" cy="6851650"/>
              </a:xfrm>
              <a:custGeom>
                <a:avLst/>
                <a:gdLst/>
                <a:ahLst/>
                <a:cxnLst/>
                <a:rect l="0" t="0" r="0" b="0"/>
                <a:pathLst>
                  <a:path w="556" h="4316" extrusionOk="0">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 name="Shape 58"/>
              <p:cNvSpPr/>
              <p:nvPr/>
            </p:nvSpPr>
            <p:spPr>
              <a:xfrm>
                <a:off x="6740525" y="0"/>
                <a:ext cx="1095375" cy="6851650"/>
              </a:xfrm>
              <a:custGeom>
                <a:avLst/>
                <a:gdLst/>
                <a:ahLst/>
                <a:cxnLst/>
                <a:rect l="0" t="0" r="0" b="0"/>
                <a:pathLst>
                  <a:path w="688" h="4316" extrusionOk="0">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 name="Shape 59"/>
              <p:cNvSpPr/>
              <p:nvPr/>
            </p:nvSpPr>
            <p:spPr>
              <a:xfrm>
                <a:off x="7178675" y="0"/>
                <a:ext cx="1371600" cy="6851650"/>
              </a:xfrm>
              <a:custGeom>
                <a:avLst/>
                <a:gdLst/>
                <a:ahLst/>
                <a:cxnLst/>
                <a:rect l="0" t="0" r="0" b="0"/>
                <a:pathLst>
                  <a:path w="861" h="4316" extrusionOk="0">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0" name="Shape 60"/>
              <p:cNvSpPr/>
              <p:nvPr/>
            </p:nvSpPr>
            <p:spPr>
              <a:xfrm>
                <a:off x="3808412" y="0"/>
                <a:ext cx="238124" cy="6851650"/>
              </a:xfrm>
              <a:custGeom>
                <a:avLst/>
                <a:gdLst/>
                <a:ahLst/>
                <a:cxnLst/>
                <a:rect l="0" t="0" r="0" b="0"/>
                <a:pathLst>
                  <a:path w="149" h="4316" extrusionOk="0">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1" name="Shape 61"/>
              <p:cNvSpPr/>
              <p:nvPr/>
            </p:nvSpPr>
            <p:spPr>
              <a:xfrm>
                <a:off x="3122611" y="0"/>
                <a:ext cx="476250" cy="6851650"/>
              </a:xfrm>
              <a:custGeom>
                <a:avLst/>
                <a:gdLst/>
                <a:ahLst/>
                <a:cxnLst/>
                <a:rect l="0" t="0" r="0" b="0"/>
                <a:pathLst>
                  <a:path w="299" h="4316" extrusionOk="0">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2" name="Shape 62"/>
              <p:cNvSpPr/>
              <p:nvPr/>
            </p:nvSpPr>
            <p:spPr>
              <a:xfrm>
                <a:off x="2486025" y="0"/>
                <a:ext cx="674686" cy="6851650"/>
              </a:xfrm>
              <a:custGeom>
                <a:avLst/>
                <a:gdLst/>
                <a:ahLst/>
                <a:cxnLst/>
                <a:rect l="0" t="0" r="0" b="0"/>
                <a:pathLst>
                  <a:path w="424" h="4316" extrusionOk="0">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3" name="Shape 63"/>
              <p:cNvSpPr/>
              <p:nvPr/>
            </p:nvSpPr>
            <p:spPr>
              <a:xfrm>
                <a:off x="1790700" y="0"/>
                <a:ext cx="912811" cy="6851650"/>
              </a:xfrm>
              <a:custGeom>
                <a:avLst/>
                <a:gdLst/>
                <a:ahLst/>
                <a:cxnLst/>
                <a:rect l="0" t="0" r="0" b="0"/>
                <a:pathLst>
                  <a:path w="574" h="4316" extrusionOk="0">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4" name="Shape 64"/>
              <p:cNvSpPr/>
              <p:nvPr/>
            </p:nvSpPr>
            <p:spPr>
              <a:xfrm>
                <a:off x="1114425" y="0"/>
                <a:ext cx="1169986" cy="6851650"/>
              </a:xfrm>
              <a:custGeom>
                <a:avLst/>
                <a:gdLst/>
                <a:ahLst/>
                <a:cxnLst/>
                <a:rect l="0" t="0" r="0" b="0"/>
                <a:pathLst>
                  <a:path w="735" h="4316" extrusionOk="0">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5" name="Shape 65"/>
              <p:cNvSpPr/>
              <p:nvPr/>
            </p:nvSpPr>
            <p:spPr>
              <a:xfrm>
                <a:off x="457200" y="0"/>
                <a:ext cx="1333500" cy="6851650"/>
              </a:xfrm>
              <a:custGeom>
                <a:avLst/>
                <a:gdLst/>
                <a:ahLst/>
                <a:cxnLst/>
                <a:rect l="0" t="0" r="0" b="0"/>
                <a:pathLst>
                  <a:path w="837" h="4316" extrusionOk="0">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sp>
          <p:nvSpPr>
            <p:cNvPr id="66" name="Shape 66"/>
            <p:cNvSpPr/>
            <p:nvPr/>
          </p:nvSpPr>
          <p:spPr>
            <a:xfrm>
              <a:off x="9525" y="4605337"/>
              <a:ext cx="962025" cy="2246311"/>
            </a:xfrm>
            <a:custGeom>
              <a:avLst/>
              <a:gdLst/>
              <a:ahLst/>
              <a:cxnLst/>
              <a:rect l="0" t="0" r="0" b="0"/>
              <a:pathLst>
                <a:path w="604" h="1415" extrusionOk="0">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7" name="Shape 67"/>
            <p:cNvSpPr/>
            <p:nvPr/>
          </p:nvSpPr>
          <p:spPr>
            <a:xfrm>
              <a:off x="9525" y="6175375"/>
              <a:ext cx="361949" cy="676275"/>
            </a:xfrm>
            <a:custGeom>
              <a:avLst/>
              <a:gdLst/>
              <a:ahLst/>
              <a:cxnLst/>
              <a:rect l="0" t="0" r="0" b="0"/>
              <a:pathLst>
                <a:path w="227" h="426" extrusionOk="0">
                  <a:moveTo>
                    <a:pt x="0" y="30"/>
                  </a:moveTo>
                  <a:lnTo>
                    <a:pt x="108" y="240"/>
                  </a:lnTo>
                  <a:lnTo>
                    <a:pt x="215" y="426"/>
                  </a:lnTo>
                  <a:lnTo>
                    <a:pt x="227" y="426"/>
                  </a:lnTo>
                  <a:lnTo>
                    <a:pt x="167" y="330"/>
                  </a:lnTo>
                  <a:lnTo>
                    <a:pt x="114" y="222"/>
                  </a:lnTo>
                  <a:lnTo>
                    <a:pt x="0" y="0"/>
                  </a:lnTo>
                  <a:lnTo>
                    <a:pt x="0" y="30"/>
                  </a:lnTo>
                  <a:lnTo>
                    <a:pt x="0" y="30"/>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8" name="Shape 68"/>
            <p:cNvSpPr/>
            <p:nvPr/>
          </p:nvSpPr>
          <p:spPr>
            <a:xfrm>
              <a:off x="7581900" y="0"/>
              <a:ext cx="1562100" cy="2835275"/>
            </a:xfrm>
            <a:custGeom>
              <a:avLst/>
              <a:gdLst/>
              <a:ahLst/>
              <a:cxnLst/>
              <a:rect l="0" t="0" r="0" b="0"/>
              <a:pathLst>
                <a:path w="981" h="1786" extrusionOk="0">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a:gsLst>
                <a:gs pos="0">
                  <a:schemeClr val="lt1"/>
                </a:gs>
                <a:gs pos="100000">
                  <a:srgbClr val="1D63C7"/>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69" name="Shape 69"/>
            <p:cNvSpPr/>
            <p:nvPr/>
          </p:nvSpPr>
          <p:spPr>
            <a:xfrm>
              <a:off x="8002586" y="0"/>
              <a:ext cx="1141411" cy="1341437"/>
            </a:xfrm>
            <a:custGeom>
              <a:avLst/>
              <a:gdLst/>
              <a:ahLst/>
              <a:cxnLst/>
              <a:rect l="0" t="0" r="0" b="0"/>
              <a:pathLst>
                <a:path w="717" h="845" extrusionOk="0">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70" name="Shape 70"/>
            <p:cNvSpPr/>
            <p:nvPr/>
          </p:nvSpPr>
          <p:spPr>
            <a:xfrm>
              <a:off x="8496300" y="0"/>
              <a:ext cx="647700" cy="657225"/>
            </a:xfrm>
            <a:custGeom>
              <a:avLst/>
              <a:gdLst/>
              <a:ahLst/>
              <a:cxnLst/>
              <a:rect l="0" t="0" r="0" b="0"/>
              <a:pathLst>
                <a:path w="407" h="414" extrusionOk="0">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71" name="Shape 71"/>
            <p:cNvSpPr/>
            <p:nvPr/>
          </p:nvSpPr>
          <p:spPr>
            <a:xfrm>
              <a:off x="9525" y="0"/>
              <a:ext cx="1362075" cy="2236786"/>
            </a:xfrm>
            <a:custGeom>
              <a:avLst/>
              <a:gdLst/>
              <a:ahLst/>
              <a:cxnLst/>
              <a:rect l="0" t="0" r="0" b="0"/>
              <a:pathLst>
                <a:path w="855" h="1409" extrusionOk="0">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a:gsLst>
                <a:gs pos="0">
                  <a:schemeClr val="lt1"/>
                </a:gs>
                <a:gs pos="100000">
                  <a:srgbClr val="1D63C7"/>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72" name="Shape 72"/>
            <p:cNvSpPr/>
            <p:nvPr/>
          </p:nvSpPr>
          <p:spPr>
            <a:xfrm>
              <a:off x="9525" y="0"/>
              <a:ext cx="933450" cy="950911"/>
            </a:xfrm>
            <a:custGeom>
              <a:avLst/>
              <a:gdLst/>
              <a:ahLst/>
              <a:cxnLst/>
              <a:rect l="0" t="0" r="0" b="0"/>
              <a:pathLst>
                <a:path w="586" h="599" extrusionOk="0">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73" name="Shape 73"/>
            <p:cNvSpPr/>
            <p:nvPr/>
          </p:nvSpPr>
          <p:spPr>
            <a:xfrm>
              <a:off x="9525" y="0"/>
              <a:ext cx="428625" cy="400050"/>
            </a:xfrm>
            <a:custGeom>
              <a:avLst/>
              <a:gdLst/>
              <a:ahLst/>
              <a:cxnLst/>
              <a:rect l="0" t="0" r="0" b="0"/>
              <a:pathLst>
                <a:path w="269" h="252" extrusionOk="0">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cxnSp>
          <p:nvCxnSpPr>
            <p:cNvPr id="74" name="Shape 74"/>
            <p:cNvCxnSpPr/>
            <p:nvPr/>
          </p:nvCxnSpPr>
          <p:spPr>
            <a:xfrm>
              <a:off x="1586" y="4364037"/>
              <a:ext cx="9140825" cy="0"/>
            </a:xfrm>
            <a:prstGeom prst="straightConnector1">
              <a:avLst/>
            </a:prstGeom>
            <a:noFill/>
            <a:ln w="15875" cap="flat">
              <a:solidFill>
                <a:schemeClr val="lt1"/>
              </a:solidFill>
              <a:prstDash val="solid"/>
              <a:miter/>
              <a:headEnd type="none" w="med" len="med"/>
              <a:tailEnd type="none" w="med" len="med"/>
            </a:ln>
          </p:spPr>
        </p:cxnSp>
        <p:cxnSp>
          <p:nvCxnSpPr>
            <p:cNvPr id="75" name="Shape 75"/>
            <p:cNvCxnSpPr/>
            <p:nvPr/>
          </p:nvCxnSpPr>
          <p:spPr>
            <a:xfrm>
              <a:off x="1586" y="3740150"/>
              <a:ext cx="9140825" cy="0"/>
            </a:xfrm>
            <a:prstGeom prst="straightConnector1">
              <a:avLst/>
            </a:prstGeom>
            <a:noFill/>
            <a:ln w="15875" cap="flat">
              <a:solidFill>
                <a:schemeClr val="lt1"/>
              </a:solidFill>
              <a:prstDash val="solid"/>
              <a:miter/>
              <a:headEnd type="none" w="med" len="med"/>
              <a:tailEnd type="none" w="med" len="med"/>
            </a:ln>
          </p:spPr>
        </p:cxnSp>
        <p:cxnSp>
          <p:nvCxnSpPr>
            <p:cNvPr id="76" name="Shape 76"/>
            <p:cNvCxnSpPr/>
            <p:nvPr/>
          </p:nvCxnSpPr>
          <p:spPr>
            <a:xfrm>
              <a:off x="1586" y="4987925"/>
              <a:ext cx="9140825" cy="0"/>
            </a:xfrm>
            <a:prstGeom prst="straightConnector1">
              <a:avLst/>
            </a:prstGeom>
            <a:noFill/>
            <a:ln w="15875" cap="flat">
              <a:solidFill>
                <a:schemeClr val="lt2"/>
              </a:solidFill>
              <a:prstDash val="solid"/>
              <a:miter/>
              <a:headEnd type="none" w="med" len="med"/>
              <a:tailEnd type="none" w="med" len="med"/>
            </a:ln>
          </p:spPr>
        </p:cxnSp>
        <p:grpSp>
          <p:nvGrpSpPr>
            <p:cNvPr id="77" name="Shape 77"/>
            <p:cNvGrpSpPr/>
            <p:nvPr/>
          </p:nvGrpSpPr>
          <p:grpSpPr>
            <a:xfrm>
              <a:off x="1586" y="622300"/>
              <a:ext cx="9140825" cy="2493961"/>
              <a:chOff x="1586" y="622300"/>
              <a:chExt cx="9140825" cy="2493961"/>
            </a:xfrm>
          </p:grpSpPr>
          <p:cxnSp>
            <p:nvCxnSpPr>
              <p:cNvPr id="78" name="Shape 78"/>
              <p:cNvCxnSpPr/>
              <p:nvPr/>
            </p:nvCxnSpPr>
            <p:spPr>
              <a:xfrm>
                <a:off x="1586" y="1244600"/>
                <a:ext cx="9140825" cy="0"/>
              </a:xfrm>
              <a:prstGeom prst="straightConnector1">
                <a:avLst/>
              </a:prstGeom>
              <a:noFill/>
              <a:ln w="15875" cap="flat">
                <a:solidFill>
                  <a:schemeClr val="lt1"/>
                </a:solidFill>
                <a:prstDash val="solid"/>
                <a:miter/>
                <a:headEnd type="none" w="med" len="med"/>
                <a:tailEnd type="none" w="med" len="med"/>
              </a:ln>
            </p:spPr>
          </p:cxnSp>
          <p:cxnSp>
            <p:nvCxnSpPr>
              <p:cNvPr id="79" name="Shape 79"/>
              <p:cNvCxnSpPr/>
              <p:nvPr/>
            </p:nvCxnSpPr>
            <p:spPr>
              <a:xfrm>
                <a:off x="1586" y="3116261"/>
                <a:ext cx="9140825" cy="0"/>
              </a:xfrm>
              <a:prstGeom prst="straightConnector1">
                <a:avLst/>
              </a:prstGeom>
              <a:noFill/>
              <a:ln w="15875" cap="flat">
                <a:solidFill>
                  <a:schemeClr val="lt1"/>
                </a:solidFill>
                <a:prstDash val="solid"/>
                <a:miter/>
                <a:headEnd type="none" w="med" len="med"/>
                <a:tailEnd type="none" w="med" len="med"/>
              </a:ln>
            </p:spPr>
          </p:cxnSp>
          <p:cxnSp>
            <p:nvCxnSpPr>
              <p:cNvPr id="80" name="Shape 80"/>
              <p:cNvCxnSpPr/>
              <p:nvPr/>
            </p:nvCxnSpPr>
            <p:spPr>
              <a:xfrm>
                <a:off x="1586" y="2492375"/>
                <a:ext cx="9140825" cy="0"/>
              </a:xfrm>
              <a:prstGeom prst="straightConnector1">
                <a:avLst/>
              </a:prstGeom>
              <a:noFill/>
              <a:ln w="15875" cap="flat">
                <a:solidFill>
                  <a:schemeClr val="lt1"/>
                </a:solidFill>
                <a:prstDash val="solid"/>
                <a:miter/>
                <a:headEnd type="none" w="med" len="med"/>
                <a:tailEnd type="none" w="med" len="med"/>
              </a:ln>
            </p:spPr>
          </p:cxnSp>
          <p:cxnSp>
            <p:nvCxnSpPr>
              <p:cNvPr id="81" name="Shape 81"/>
              <p:cNvCxnSpPr/>
              <p:nvPr/>
            </p:nvCxnSpPr>
            <p:spPr>
              <a:xfrm>
                <a:off x="1586" y="1868486"/>
                <a:ext cx="9140825" cy="0"/>
              </a:xfrm>
              <a:prstGeom prst="straightConnector1">
                <a:avLst/>
              </a:prstGeom>
              <a:noFill/>
              <a:ln w="15875" cap="flat">
                <a:solidFill>
                  <a:schemeClr val="lt1"/>
                </a:solidFill>
                <a:prstDash val="solid"/>
                <a:miter/>
                <a:headEnd type="none" w="med" len="med"/>
                <a:tailEnd type="none" w="med" len="med"/>
              </a:ln>
            </p:spPr>
          </p:cxnSp>
          <p:cxnSp>
            <p:nvCxnSpPr>
              <p:cNvPr id="82" name="Shape 82"/>
              <p:cNvCxnSpPr/>
              <p:nvPr/>
            </p:nvCxnSpPr>
            <p:spPr>
              <a:xfrm>
                <a:off x="1586" y="622300"/>
                <a:ext cx="9140825" cy="0"/>
              </a:xfrm>
              <a:prstGeom prst="straightConnector1">
                <a:avLst/>
              </a:prstGeom>
              <a:noFill/>
              <a:ln w="15875" cap="flat">
                <a:solidFill>
                  <a:schemeClr val="lt1"/>
                </a:solidFill>
                <a:prstDash val="solid"/>
                <a:miter/>
                <a:headEnd type="none" w="med" len="med"/>
                <a:tailEnd type="none" w="med" len="med"/>
              </a:ln>
            </p:spPr>
          </p:cxnSp>
        </p:grpSp>
        <p:cxnSp>
          <p:nvCxnSpPr>
            <p:cNvPr id="83" name="Shape 83"/>
            <p:cNvCxnSpPr/>
            <p:nvPr/>
          </p:nvCxnSpPr>
          <p:spPr>
            <a:xfrm>
              <a:off x="1586" y="6235700"/>
              <a:ext cx="9140825" cy="0"/>
            </a:xfrm>
            <a:prstGeom prst="straightConnector1">
              <a:avLst/>
            </a:prstGeom>
            <a:noFill/>
            <a:ln w="15875" cap="flat">
              <a:solidFill>
                <a:schemeClr val="lt2"/>
              </a:solidFill>
              <a:prstDash val="solid"/>
              <a:miter/>
              <a:headEnd type="none" w="med" len="med"/>
              <a:tailEnd type="none" w="med" len="med"/>
            </a:ln>
          </p:spPr>
        </p:cxnSp>
        <p:cxnSp>
          <p:nvCxnSpPr>
            <p:cNvPr id="84" name="Shape 84"/>
            <p:cNvCxnSpPr/>
            <p:nvPr/>
          </p:nvCxnSpPr>
          <p:spPr>
            <a:xfrm>
              <a:off x="1586" y="5611812"/>
              <a:ext cx="9140825" cy="0"/>
            </a:xfrm>
            <a:prstGeom prst="straightConnector1">
              <a:avLst/>
            </a:prstGeom>
            <a:noFill/>
            <a:ln w="15875" cap="flat">
              <a:solidFill>
                <a:schemeClr val="lt2"/>
              </a:solidFill>
              <a:prstDash val="solid"/>
              <a:miter/>
              <a:headEnd type="none" w="med" len="med"/>
              <a:tailEnd type="none" w="med" len="med"/>
            </a:ln>
          </p:spPr>
        </p:cxnSp>
      </p:grpSp>
      <p:sp>
        <p:nvSpPr>
          <p:cNvPr id="85" name="Shape 85"/>
          <p:cNvSpPr txBox="1">
            <a:spLocks noGrp="1"/>
          </p:cNvSpPr>
          <p:nvPr>
            <p:ph type="ctrTitle"/>
          </p:nvPr>
        </p:nvSpPr>
        <p:spPr>
          <a:xfrm>
            <a:off x="685800" y="1692275"/>
            <a:ext cx="7772400" cy="1736724"/>
          </a:xfrm>
          <a:prstGeom prst="rect">
            <a:avLst/>
          </a:prstGeom>
          <a:noFill/>
          <a:ln>
            <a:noFill/>
          </a:ln>
        </p:spPr>
        <p:txBody>
          <a:bodyPr lIns="91425" tIns="91425" rIns="91425" bIns="91425" anchor="b" anchorCtr="1"/>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
        <p:nvSpPr>
          <p:cNvPr id="86" name="Shape 86"/>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342900" marR="0" indent="-220980" algn="l" rtl="0">
              <a:lnSpc>
                <a:spcPct val="100000"/>
              </a:lnSpc>
              <a:spcBef>
                <a:spcPts val="640"/>
              </a:spcBef>
              <a:spcAft>
                <a:spcPts val="0"/>
              </a:spcAft>
              <a:buClr>
                <a:schemeClr val="hlink"/>
              </a:buClr>
              <a:buFont typeface="Noto Symbol"/>
              <a:buChar char="■"/>
              <a:defRPr/>
            </a:lvl1pPr>
            <a:lvl2pPr marL="742950" marR="0" indent="-107950" algn="l" rtl="0">
              <a:lnSpc>
                <a:spcPct val="100000"/>
              </a:lnSpc>
              <a:spcBef>
                <a:spcPts val="560"/>
              </a:spcBef>
              <a:spcAft>
                <a:spcPts val="0"/>
              </a:spcAft>
              <a:buClr>
                <a:schemeClr val="dk1"/>
              </a:buClr>
              <a:buFont typeface="Verdana"/>
              <a:buChar char="•"/>
              <a:defRPr/>
            </a:lvl2pPr>
            <a:lvl3pPr marL="1143000" marR="0" indent="-137160" algn="l" rtl="0">
              <a:lnSpc>
                <a:spcPct val="100000"/>
              </a:lnSpc>
              <a:spcBef>
                <a:spcPts val="480"/>
              </a:spcBef>
              <a:spcAft>
                <a:spcPts val="0"/>
              </a:spcAft>
              <a:buClr>
                <a:schemeClr val="accent2"/>
              </a:buClr>
              <a:buFont typeface="Noto Symbol"/>
              <a:buChar char="■"/>
              <a:defRPr/>
            </a:lvl3pPr>
            <a:lvl4pPr marL="1600200" marR="0" indent="-101600" algn="l" rtl="0">
              <a:lnSpc>
                <a:spcPct val="100000"/>
              </a:lnSpc>
              <a:spcBef>
                <a:spcPts val="400"/>
              </a:spcBef>
              <a:spcAft>
                <a:spcPts val="0"/>
              </a:spcAft>
              <a:buClr>
                <a:schemeClr val="dk2"/>
              </a:buClr>
              <a:buFont typeface="Verdana"/>
              <a:buChar char="•"/>
              <a:defRPr/>
            </a:lvl4pPr>
            <a:lvl5pPr marL="2057400" marR="0" indent="-152400" algn="l" rtl="0">
              <a:lnSpc>
                <a:spcPct val="100000"/>
              </a:lnSpc>
              <a:spcBef>
                <a:spcPts val="400"/>
              </a:spcBef>
              <a:spcAft>
                <a:spcPts val="0"/>
              </a:spcAft>
              <a:buClr>
                <a:schemeClr val="folHlink"/>
              </a:buClr>
              <a:buFont typeface="Noto Symbol"/>
              <a:buChar char="■"/>
              <a:defRPr/>
            </a:lvl5pPr>
            <a:lvl6pPr marL="2514600" marR="0" indent="-152400" algn="l" rtl="0">
              <a:lnSpc>
                <a:spcPct val="100000"/>
              </a:lnSpc>
              <a:spcBef>
                <a:spcPts val="400"/>
              </a:spcBef>
              <a:spcAft>
                <a:spcPts val="0"/>
              </a:spcAft>
              <a:buClr>
                <a:schemeClr val="folHlink"/>
              </a:buClr>
              <a:buFont typeface="Noto Symbol"/>
              <a:buChar char="■"/>
              <a:defRPr/>
            </a:lvl6pPr>
            <a:lvl7pPr marL="3429000" marR="0" indent="-152400" algn="l" rtl="0">
              <a:lnSpc>
                <a:spcPct val="100000"/>
              </a:lnSpc>
              <a:spcBef>
                <a:spcPts val="400"/>
              </a:spcBef>
              <a:spcAft>
                <a:spcPts val="0"/>
              </a:spcAft>
              <a:buClr>
                <a:schemeClr val="folHlink"/>
              </a:buClr>
              <a:buFont typeface="Noto Symbol"/>
              <a:buChar char="■"/>
              <a:defRPr/>
            </a:lvl7pPr>
            <a:lvl8pPr marL="4800600" marR="0" indent="-152400" algn="l" rtl="0">
              <a:lnSpc>
                <a:spcPct val="100000"/>
              </a:lnSpc>
              <a:spcBef>
                <a:spcPts val="400"/>
              </a:spcBef>
              <a:spcAft>
                <a:spcPts val="0"/>
              </a:spcAft>
              <a:buClr>
                <a:schemeClr val="folHlink"/>
              </a:buClr>
              <a:buFont typeface="Noto Symbol"/>
              <a:buChar char="■"/>
              <a:defRPr/>
            </a:lvl8pPr>
            <a:lvl9pPr marL="6629400" marR="0" indent="-152400" algn="l" rtl="0">
              <a:lnSpc>
                <a:spcPct val="100000"/>
              </a:lnSpc>
              <a:spcBef>
                <a:spcPts val="400"/>
              </a:spcBef>
              <a:spcAft>
                <a:spcPts val="0"/>
              </a:spcAft>
              <a:buClr>
                <a:schemeClr val="folHlink"/>
              </a:buClr>
              <a:buFont typeface="Noto Symbol"/>
              <a:buChar char="■"/>
              <a:defRPr/>
            </a:lvl9pPr>
          </a:lstStyle>
          <a:p>
            <a:endParaRPr/>
          </a:p>
        </p:txBody>
      </p:sp>
      <p:sp>
        <p:nvSpPr>
          <p:cNvPr id="87" name="Shape 87"/>
          <p:cNvSpPr txBox="1">
            <a:spLocks noGrp="1"/>
          </p:cNvSpPr>
          <p:nvPr>
            <p:ph type="dt" idx="10"/>
          </p:nvPr>
        </p:nvSpPr>
        <p:spPr>
          <a:xfrm>
            <a:off x="457200" y="6243637"/>
            <a:ext cx="2133599" cy="457200"/>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88" name="Shape 88"/>
          <p:cNvSpPr txBox="1">
            <a:spLocks noGrp="1"/>
          </p:cNvSpPr>
          <p:nvPr>
            <p:ph type="ftr" idx="11"/>
          </p:nvPr>
        </p:nvSpPr>
        <p:spPr>
          <a:xfrm>
            <a:off x="3124200" y="6248400"/>
            <a:ext cx="2895600" cy="457200"/>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89" name="Shape 89"/>
          <p:cNvSpPr txBox="1">
            <a:spLocks noGrp="1"/>
          </p:cNvSpPr>
          <p:nvPr>
            <p:ph type="sldNum" idx="12"/>
          </p:nvPr>
        </p:nvSpPr>
        <p:spPr>
          <a:xfrm>
            <a:off x="6553200" y="6243637"/>
            <a:ext cx="2133599" cy="457200"/>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000" b="0" i="0" u="none" strike="noStrike" cap="none" baseline="0">
                <a:solidFill>
                  <a:schemeClr val="dk1"/>
                </a:solidFill>
                <a:latin typeface="Verdana"/>
                <a:ea typeface="Verdana"/>
                <a:cs typeface="Verdana"/>
                <a:sym typeface="Verdana"/>
              </a:defRPr>
            </a:lvl1pPr>
          </a:lstStyle>
          <a:p>
            <a:pPr marL="0" lvl="0" indent="0">
              <a:spcBef>
                <a:spcPts val="0"/>
              </a:spcBef>
              <a:buClr>
                <a:schemeClr val="dk1"/>
              </a:buClr>
              <a:buSzPct val="25000"/>
              <a:buFont typeface="Verdana"/>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76"/>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0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90"/>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13"/>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3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0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15"/>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29"/>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4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9.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0.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100000">
              <a:srgbClr val="134386"/>
            </a:gs>
          </a:gsLst>
          <a:lin ang="5400000" scaled="0"/>
        </a:gradFill>
        <a:effectLst/>
      </p:bgPr>
    </p:bg>
    <p:spTree>
      <p:nvGrpSpPr>
        <p:cNvPr id="1" name="Shape 4"/>
        <p:cNvGrpSpPr/>
        <p:nvPr/>
      </p:nvGrpSpPr>
      <p:grpSpPr>
        <a:xfrm>
          <a:off x="0" y="0"/>
          <a:ext cx="0" cy="0"/>
          <a:chOff x="0" y="0"/>
          <a:chExt cx="0" cy="0"/>
        </a:xfrm>
      </p:grpSpPr>
      <p:grpSp>
        <p:nvGrpSpPr>
          <p:cNvPr id="5" name="Shape 5"/>
          <p:cNvGrpSpPr/>
          <p:nvPr/>
        </p:nvGrpSpPr>
        <p:grpSpPr>
          <a:xfrm>
            <a:off x="1586" y="0"/>
            <a:ext cx="9148763" cy="6851650"/>
            <a:chOff x="1586" y="0"/>
            <a:chExt cx="9148763" cy="6851650"/>
          </a:xfrm>
        </p:grpSpPr>
        <p:sp>
          <p:nvSpPr>
            <p:cNvPr id="6" name="Shape 6"/>
            <p:cNvSpPr/>
            <p:nvPr/>
          </p:nvSpPr>
          <p:spPr>
            <a:xfrm>
              <a:off x="8008936" y="4168775"/>
              <a:ext cx="1141411" cy="2682875"/>
            </a:xfrm>
            <a:custGeom>
              <a:avLst/>
              <a:gdLst/>
              <a:ahLst/>
              <a:cxnLst/>
              <a:rect l="0" t="0" r="0" b="0"/>
              <a:pathLst>
                <a:path w="717" h="1690" extrusionOk="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7" name="Shape 7"/>
            <p:cNvSpPr/>
            <p:nvPr/>
          </p:nvSpPr>
          <p:spPr>
            <a:xfrm>
              <a:off x="8550275" y="6022975"/>
              <a:ext cx="600074" cy="828675"/>
            </a:xfrm>
            <a:custGeom>
              <a:avLst/>
              <a:gdLst/>
              <a:ahLst/>
              <a:cxnLst/>
              <a:rect l="0" t="0" r="0" b="0"/>
              <a:pathLst>
                <a:path w="377" h="522" extrusionOk="0">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8" name="Shape 8"/>
            <p:cNvSpPr/>
            <p:nvPr/>
          </p:nvSpPr>
          <p:spPr>
            <a:xfrm>
              <a:off x="9017000" y="6689725"/>
              <a:ext cx="133350" cy="161925"/>
            </a:xfrm>
            <a:custGeom>
              <a:avLst/>
              <a:gdLst/>
              <a:ahLst/>
              <a:cxnLst/>
              <a:rect l="0" t="0" r="0" b="0"/>
              <a:pathLst>
                <a:path w="84" h="102" extrusionOk="0">
                  <a:moveTo>
                    <a:pt x="0" y="102"/>
                  </a:moveTo>
                  <a:lnTo>
                    <a:pt x="18" y="102"/>
                  </a:lnTo>
                  <a:lnTo>
                    <a:pt x="48" y="60"/>
                  </a:lnTo>
                  <a:lnTo>
                    <a:pt x="84" y="24"/>
                  </a:lnTo>
                  <a:lnTo>
                    <a:pt x="84" y="0"/>
                  </a:lnTo>
                  <a:lnTo>
                    <a:pt x="42" y="54"/>
                  </a:lnTo>
                  <a:lnTo>
                    <a:pt x="0" y="102"/>
                  </a:lnTo>
                  <a:lnTo>
                    <a:pt x="0" y="102"/>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9" name="Shape 9"/>
            <p:cNvGrpSpPr/>
            <p:nvPr/>
          </p:nvGrpSpPr>
          <p:grpSpPr>
            <a:xfrm>
              <a:off x="457200" y="0"/>
              <a:ext cx="8093075" cy="6851650"/>
              <a:chOff x="457200" y="0"/>
              <a:chExt cx="8093075" cy="6851650"/>
            </a:xfrm>
          </p:grpSpPr>
          <p:sp>
            <p:nvSpPr>
              <p:cNvPr id="10" name="Shape 10"/>
              <p:cNvSpPr/>
              <p:nvPr/>
            </p:nvSpPr>
            <p:spPr>
              <a:xfrm>
                <a:off x="4427537" y="0"/>
                <a:ext cx="114300" cy="6851650"/>
              </a:xfrm>
              <a:custGeom>
                <a:avLst/>
                <a:gdLst/>
                <a:ahLst/>
                <a:cxnLst/>
                <a:rect l="0" t="0" r="0" b="0"/>
                <a:pathLst>
                  <a:path w="72" h="4316" extrusionOk="0">
                    <a:moveTo>
                      <a:pt x="0" y="0"/>
                    </a:moveTo>
                    <a:lnTo>
                      <a:pt x="60" y="4316"/>
                    </a:lnTo>
                    <a:lnTo>
                      <a:pt x="72" y="4316"/>
                    </a:lnTo>
                    <a:lnTo>
                      <a:pt x="12" y="0"/>
                    </a:lnTo>
                    <a:lnTo>
                      <a:pt x="0" y="0"/>
                    </a:lnTo>
                    <a:lnTo>
                      <a:pt x="0" y="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 name="Shape 11"/>
              <p:cNvSpPr/>
              <p:nvPr/>
            </p:nvSpPr>
            <p:spPr>
              <a:xfrm>
                <a:off x="4903787" y="0"/>
                <a:ext cx="276225" cy="6851650"/>
              </a:xfrm>
              <a:custGeom>
                <a:avLst/>
                <a:gdLst/>
                <a:ahLst/>
                <a:cxnLst/>
                <a:rect l="0" t="0" r="0" b="0"/>
                <a:pathLst>
                  <a:path w="174" h="4316" extrusionOk="0">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 name="Shape 12"/>
              <p:cNvSpPr/>
              <p:nvPr/>
            </p:nvSpPr>
            <p:spPr>
              <a:xfrm>
                <a:off x="5330825" y="0"/>
                <a:ext cx="534986" cy="6851650"/>
              </a:xfrm>
              <a:custGeom>
                <a:avLst/>
                <a:gdLst/>
                <a:ahLst/>
                <a:cxnLst/>
                <a:rect l="0" t="0" r="0" b="0"/>
                <a:pathLst>
                  <a:path w="335" h="4316" extrusionOk="0">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 name="Shape 13"/>
              <p:cNvSpPr/>
              <p:nvPr/>
            </p:nvSpPr>
            <p:spPr>
              <a:xfrm>
                <a:off x="5835650" y="0"/>
                <a:ext cx="677861" cy="6851650"/>
              </a:xfrm>
              <a:custGeom>
                <a:avLst/>
                <a:gdLst/>
                <a:ahLst/>
                <a:cxnLst/>
                <a:rect l="0" t="0" r="0" b="0"/>
                <a:pathLst>
                  <a:path w="425" h="4316" extrusionOk="0">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 name="Shape 14"/>
              <p:cNvSpPr/>
              <p:nvPr/>
            </p:nvSpPr>
            <p:spPr>
              <a:xfrm>
                <a:off x="6264275" y="0"/>
                <a:ext cx="885824" cy="6851650"/>
              </a:xfrm>
              <a:custGeom>
                <a:avLst/>
                <a:gdLst/>
                <a:ahLst/>
                <a:cxnLst/>
                <a:rect l="0" t="0" r="0" b="0"/>
                <a:pathLst>
                  <a:path w="556" h="4316" extrusionOk="0">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 name="Shape 15"/>
              <p:cNvSpPr/>
              <p:nvPr/>
            </p:nvSpPr>
            <p:spPr>
              <a:xfrm>
                <a:off x="6740525" y="0"/>
                <a:ext cx="1095375" cy="6851650"/>
              </a:xfrm>
              <a:custGeom>
                <a:avLst/>
                <a:gdLst/>
                <a:ahLst/>
                <a:cxnLst/>
                <a:rect l="0" t="0" r="0" b="0"/>
                <a:pathLst>
                  <a:path w="688" h="4316" extrusionOk="0">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 name="Shape 16"/>
              <p:cNvSpPr/>
              <p:nvPr/>
            </p:nvSpPr>
            <p:spPr>
              <a:xfrm>
                <a:off x="7178675" y="0"/>
                <a:ext cx="1371600" cy="6851650"/>
              </a:xfrm>
              <a:custGeom>
                <a:avLst/>
                <a:gdLst/>
                <a:ahLst/>
                <a:cxnLst/>
                <a:rect l="0" t="0" r="0" b="0"/>
                <a:pathLst>
                  <a:path w="861" h="4316" extrusionOk="0">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 name="Shape 17"/>
              <p:cNvSpPr/>
              <p:nvPr/>
            </p:nvSpPr>
            <p:spPr>
              <a:xfrm>
                <a:off x="3808412" y="0"/>
                <a:ext cx="238124" cy="6851650"/>
              </a:xfrm>
              <a:custGeom>
                <a:avLst/>
                <a:gdLst/>
                <a:ahLst/>
                <a:cxnLst/>
                <a:rect l="0" t="0" r="0" b="0"/>
                <a:pathLst>
                  <a:path w="149" h="4316" extrusionOk="0">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 name="Shape 18"/>
              <p:cNvSpPr/>
              <p:nvPr/>
            </p:nvSpPr>
            <p:spPr>
              <a:xfrm>
                <a:off x="3122611" y="0"/>
                <a:ext cx="476250" cy="6851650"/>
              </a:xfrm>
              <a:custGeom>
                <a:avLst/>
                <a:gdLst/>
                <a:ahLst/>
                <a:cxnLst/>
                <a:rect l="0" t="0" r="0" b="0"/>
                <a:pathLst>
                  <a:path w="299" h="4316" extrusionOk="0">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 name="Shape 19"/>
              <p:cNvSpPr/>
              <p:nvPr/>
            </p:nvSpPr>
            <p:spPr>
              <a:xfrm>
                <a:off x="2486025" y="0"/>
                <a:ext cx="674686" cy="6851650"/>
              </a:xfrm>
              <a:custGeom>
                <a:avLst/>
                <a:gdLst/>
                <a:ahLst/>
                <a:cxnLst/>
                <a:rect l="0" t="0" r="0" b="0"/>
                <a:pathLst>
                  <a:path w="424" h="4316" extrusionOk="0">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 name="Shape 20"/>
              <p:cNvSpPr/>
              <p:nvPr/>
            </p:nvSpPr>
            <p:spPr>
              <a:xfrm>
                <a:off x="1790700" y="0"/>
                <a:ext cx="912811" cy="6851650"/>
              </a:xfrm>
              <a:custGeom>
                <a:avLst/>
                <a:gdLst/>
                <a:ahLst/>
                <a:cxnLst/>
                <a:rect l="0" t="0" r="0" b="0"/>
                <a:pathLst>
                  <a:path w="574" h="4316" extrusionOk="0">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 name="Shape 21"/>
              <p:cNvSpPr/>
              <p:nvPr/>
            </p:nvSpPr>
            <p:spPr>
              <a:xfrm>
                <a:off x="1114425" y="0"/>
                <a:ext cx="1169986" cy="6851650"/>
              </a:xfrm>
              <a:custGeom>
                <a:avLst/>
                <a:gdLst/>
                <a:ahLst/>
                <a:cxnLst/>
                <a:rect l="0" t="0" r="0" b="0"/>
                <a:pathLst>
                  <a:path w="735" h="4316" extrusionOk="0">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 name="Shape 22"/>
              <p:cNvSpPr/>
              <p:nvPr/>
            </p:nvSpPr>
            <p:spPr>
              <a:xfrm>
                <a:off x="457200" y="0"/>
                <a:ext cx="1333500" cy="6851650"/>
              </a:xfrm>
              <a:custGeom>
                <a:avLst/>
                <a:gdLst/>
                <a:ahLst/>
                <a:cxnLst/>
                <a:rect l="0" t="0" r="0" b="0"/>
                <a:pathLst>
                  <a:path w="837" h="4316" extrusionOk="0">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a:gsLst>
                  <a:gs pos="0">
                    <a:schemeClr val="lt1"/>
                  </a:gs>
                  <a:gs pos="100000">
                    <a:srgbClr val="1955AA"/>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sp>
          <p:nvSpPr>
            <p:cNvPr id="23" name="Shape 23"/>
            <p:cNvSpPr/>
            <p:nvPr/>
          </p:nvSpPr>
          <p:spPr>
            <a:xfrm>
              <a:off x="9525" y="4605337"/>
              <a:ext cx="962025" cy="2246311"/>
            </a:xfrm>
            <a:custGeom>
              <a:avLst/>
              <a:gdLst/>
              <a:ahLst/>
              <a:cxnLst/>
              <a:rect l="0" t="0" r="0" b="0"/>
              <a:pathLst>
                <a:path w="604" h="1415" extrusionOk="0">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 name="Shape 24"/>
            <p:cNvSpPr/>
            <p:nvPr/>
          </p:nvSpPr>
          <p:spPr>
            <a:xfrm>
              <a:off x="9525" y="6175375"/>
              <a:ext cx="361949" cy="676275"/>
            </a:xfrm>
            <a:custGeom>
              <a:avLst/>
              <a:gdLst/>
              <a:ahLst/>
              <a:cxnLst/>
              <a:rect l="0" t="0" r="0" b="0"/>
              <a:pathLst>
                <a:path w="227" h="426" extrusionOk="0">
                  <a:moveTo>
                    <a:pt x="0" y="30"/>
                  </a:moveTo>
                  <a:lnTo>
                    <a:pt x="108" y="240"/>
                  </a:lnTo>
                  <a:lnTo>
                    <a:pt x="215" y="426"/>
                  </a:lnTo>
                  <a:lnTo>
                    <a:pt x="227" y="426"/>
                  </a:lnTo>
                  <a:lnTo>
                    <a:pt x="167" y="330"/>
                  </a:lnTo>
                  <a:lnTo>
                    <a:pt x="114" y="222"/>
                  </a:lnTo>
                  <a:lnTo>
                    <a:pt x="0" y="0"/>
                  </a:lnTo>
                  <a:lnTo>
                    <a:pt x="0" y="30"/>
                  </a:lnTo>
                  <a:lnTo>
                    <a:pt x="0" y="30"/>
                  </a:lnTo>
                  <a:close/>
                </a:path>
              </a:pathLst>
            </a:custGeom>
            <a:gradFill>
              <a:gsLst>
                <a:gs pos="0">
                  <a:schemeClr val="lt2"/>
                </a:gs>
                <a:gs pos="100000">
                  <a:srgbClr val="0D2F5E"/>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 name="Shape 25"/>
            <p:cNvSpPr/>
            <p:nvPr/>
          </p:nvSpPr>
          <p:spPr>
            <a:xfrm>
              <a:off x="7581900" y="0"/>
              <a:ext cx="1562100" cy="2835275"/>
            </a:xfrm>
            <a:custGeom>
              <a:avLst/>
              <a:gdLst/>
              <a:ahLst/>
              <a:cxnLst/>
              <a:rect l="0" t="0" r="0" b="0"/>
              <a:pathLst>
                <a:path w="981" h="1786" extrusionOk="0">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a:gsLst>
                <a:gs pos="0">
                  <a:schemeClr val="lt1"/>
                </a:gs>
                <a:gs pos="100000">
                  <a:srgbClr val="1D63C7"/>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 name="Shape 26"/>
            <p:cNvSpPr/>
            <p:nvPr/>
          </p:nvSpPr>
          <p:spPr>
            <a:xfrm>
              <a:off x="8002586" y="0"/>
              <a:ext cx="1141411" cy="1341437"/>
            </a:xfrm>
            <a:custGeom>
              <a:avLst/>
              <a:gdLst/>
              <a:ahLst/>
              <a:cxnLst/>
              <a:rect l="0" t="0" r="0" b="0"/>
              <a:pathLst>
                <a:path w="717" h="845" extrusionOk="0">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 name="Shape 27"/>
            <p:cNvSpPr/>
            <p:nvPr/>
          </p:nvSpPr>
          <p:spPr>
            <a:xfrm>
              <a:off x="8496300" y="0"/>
              <a:ext cx="647700" cy="657225"/>
            </a:xfrm>
            <a:custGeom>
              <a:avLst/>
              <a:gdLst/>
              <a:ahLst/>
              <a:cxnLst/>
              <a:rect l="0" t="0" r="0" b="0"/>
              <a:pathLst>
                <a:path w="407" h="414" extrusionOk="0">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 name="Shape 28"/>
            <p:cNvSpPr/>
            <p:nvPr/>
          </p:nvSpPr>
          <p:spPr>
            <a:xfrm>
              <a:off x="9525" y="0"/>
              <a:ext cx="1362075" cy="2236786"/>
            </a:xfrm>
            <a:custGeom>
              <a:avLst/>
              <a:gdLst/>
              <a:ahLst/>
              <a:cxnLst/>
              <a:rect l="0" t="0" r="0" b="0"/>
              <a:pathLst>
                <a:path w="855" h="1409" extrusionOk="0">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a:gsLst>
                <a:gs pos="0">
                  <a:schemeClr val="lt1"/>
                </a:gs>
                <a:gs pos="100000">
                  <a:srgbClr val="1D63C7"/>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 name="Shape 29"/>
            <p:cNvSpPr/>
            <p:nvPr/>
          </p:nvSpPr>
          <p:spPr>
            <a:xfrm>
              <a:off x="9525" y="0"/>
              <a:ext cx="933450" cy="950911"/>
            </a:xfrm>
            <a:custGeom>
              <a:avLst/>
              <a:gdLst/>
              <a:ahLst/>
              <a:cxnLst/>
              <a:rect l="0" t="0" r="0" b="0"/>
              <a:pathLst>
                <a:path w="586" h="599" extrusionOk="0">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 name="Shape 30"/>
            <p:cNvSpPr/>
            <p:nvPr/>
          </p:nvSpPr>
          <p:spPr>
            <a:xfrm>
              <a:off x="9525" y="0"/>
              <a:ext cx="428625" cy="400050"/>
            </a:xfrm>
            <a:custGeom>
              <a:avLst/>
              <a:gdLst/>
              <a:ahLst/>
              <a:cxnLst/>
              <a:rect l="0" t="0" r="0" b="0"/>
              <a:pathLst>
                <a:path w="269" h="252" extrusionOk="0">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cxnSp>
          <p:nvCxnSpPr>
            <p:cNvPr id="31" name="Shape 31"/>
            <p:cNvCxnSpPr/>
            <p:nvPr/>
          </p:nvCxnSpPr>
          <p:spPr>
            <a:xfrm>
              <a:off x="1586" y="4364037"/>
              <a:ext cx="9140825" cy="0"/>
            </a:xfrm>
            <a:prstGeom prst="straightConnector1">
              <a:avLst/>
            </a:prstGeom>
            <a:noFill/>
            <a:ln w="15875" cap="flat">
              <a:solidFill>
                <a:schemeClr val="lt1"/>
              </a:solidFill>
              <a:prstDash val="solid"/>
              <a:miter/>
              <a:headEnd type="none" w="med" len="med"/>
              <a:tailEnd type="none" w="med" len="med"/>
            </a:ln>
          </p:spPr>
        </p:cxnSp>
        <p:cxnSp>
          <p:nvCxnSpPr>
            <p:cNvPr id="32" name="Shape 32"/>
            <p:cNvCxnSpPr/>
            <p:nvPr/>
          </p:nvCxnSpPr>
          <p:spPr>
            <a:xfrm>
              <a:off x="1586" y="3740150"/>
              <a:ext cx="9140825" cy="0"/>
            </a:xfrm>
            <a:prstGeom prst="straightConnector1">
              <a:avLst/>
            </a:prstGeom>
            <a:noFill/>
            <a:ln w="15875" cap="flat">
              <a:solidFill>
                <a:schemeClr val="lt1"/>
              </a:solidFill>
              <a:prstDash val="solid"/>
              <a:miter/>
              <a:headEnd type="none" w="med" len="med"/>
              <a:tailEnd type="none" w="med" len="med"/>
            </a:ln>
          </p:spPr>
        </p:cxnSp>
        <p:cxnSp>
          <p:nvCxnSpPr>
            <p:cNvPr id="33" name="Shape 33"/>
            <p:cNvCxnSpPr/>
            <p:nvPr/>
          </p:nvCxnSpPr>
          <p:spPr>
            <a:xfrm>
              <a:off x="1586" y="4987925"/>
              <a:ext cx="9140825" cy="0"/>
            </a:xfrm>
            <a:prstGeom prst="straightConnector1">
              <a:avLst/>
            </a:prstGeom>
            <a:noFill/>
            <a:ln w="15875" cap="flat">
              <a:solidFill>
                <a:schemeClr val="lt2"/>
              </a:solidFill>
              <a:prstDash val="solid"/>
              <a:miter/>
              <a:headEnd type="none" w="med" len="med"/>
              <a:tailEnd type="none" w="med" len="med"/>
            </a:ln>
          </p:spPr>
        </p:cxnSp>
        <p:grpSp>
          <p:nvGrpSpPr>
            <p:cNvPr id="34" name="Shape 34"/>
            <p:cNvGrpSpPr/>
            <p:nvPr/>
          </p:nvGrpSpPr>
          <p:grpSpPr>
            <a:xfrm>
              <a:off x="1586" y="622300"/>
              <a:ext cx="9140825" cy="2493961"/>
              <a:chOff x="1586" y="622300"/>
              <a:chExt cx="9140825" cy="2493961"/>
            </a:xfrm>
          </p:grpSpPr>
          <p:cxnSp>
            <p:nvCxnSpPr>
              <p:cNvPr id="35" name="Shape 35"/>
              <p:cNvCxnSpPr/>
              <p:nvPr/>
            </p:nvCxnSpPr>
            <p:spPr>
              <a:xfrm>
                <a:off x="1586" y="1244600"/>
                <a:ext cx="9140825" cy="0"/>
              </a:xfrm>
              <a:prstGeom prst="straightConnector1">
                <a:avLst/>
              </a:prstGeom>
              <a:noFill/>
              <a:ln w="15875" cap="flat">
                <a:solidFill>
                  <a:schemeClr val="lt1"/>
                </a:solidFill>
                <a:prstDash val="solid"/>
                <a:miter/>
                <a:headEnd type="none" w="med" len="med"/>
                <a:tailEnd type="none" w="med" len="med"/>
              </a:ln>
            </p:spPr>
          </p:cxnSp>
          <p:cxnSp>
            <p:nvCxnSpPr>
              <p:cNvPr id="36" name="Shape 36"/>
              <p:cNvCxnSpPr/>
              <p:nvPr/>
            </p:nvCxnSpPr>
            <p:spPr>
              <a:xfrm>
                <a:off x="1586" y="3116261"/>
                <a:ext cx="9140825" cy="0"/>
              </a:xfrm>
              <a:prstGeom prst="straightConnector1">
                <a:avLst/>
              </a:prstGeom>
              <a:noFill/>
              <a:ln w="15875" cap="flat">
                <a:solidFill>
                  <a:schemeClr val="lt1"/>
                </a:solidFill>
                <a:prstDash val="solid"/>
                <a:miter/>
                <a:headEnd type="none" w="med" len="med"/>
                <a:tailEnd type="none" w="med" len="med"/>
              </a:ln>
            </p:spPr>
          </p:cxnSp>
          <p:cxnSp>
            <p:nvCxnSpPr>
              <p:cNvPr id="37" name="Shape 37"/>
              <p:cNvCxnSpPr/>
              <p:nvPr/>
            </p:nvCxnSpPr>
            <p:spPr>
              <a:xfrm>
                <a:off x="1586" y="2492375"/>
                <a:ext cx="9140825" cy="0"/>
              </a:xfrm>
              <a:prstGeom prst="straightConnector1">
                <a:avLst/>
              </a:prstGeom>
              <a:noFill/>
              <a:ln w="15875" cap="flat">
                <a:solidFill>
                  <a:schemeClr val="lt1"/>
                </a:solidFill>
                <a:prstDash val="solid"/>
                <a:miter/>
                <a:headEnd type="none" w="med" len="med"/>
                <a:tailEnd type="none" w="med" len="med"/>
              </a:ln>
            </p:spPr>
          </p:cxnSp>
          <p:cxnSp>
            <p:nvCxnSpPr>
              <p:cNvPr id="38" name="Shape 38"/>
              <p:cNvCxnSpPr/>
              <p:nvPr/>
            </p:nvCxnSpPr>
            <p:spPr>
              <a:xfrm>
                <a:off x="1586" y="1868486"/>
                <a:ext cx="9140825" cy="0"/>
              </a:xfrm>
              <a:prstGeom prst="straightConnector1">
                <a:avLst/>
              </a:prstGeom>
              <a:noFill/>
              <a:ln w="15875" cap="flat">
                <a:solidFill>
                  <a:schemeClr val="lt1"/>
                </a:solidFill>
                <a:prstDash val="solid"/>
                <a:miter/>
                <a:headEnd type="none" w="med" len="med"/>
                <a:tailEnd type="none" w="med" len="med"/>
              </a:ln>
            </p:spPr>
          </p:cxnSp>
          <p:cxnSp>
            <p:nvCxnSpPr>
              <p:cNvPr id="39" name="Shape 39"/>
              <p:cNvCxnSpPr/>
              <p:nvPr/>
            </p:nvCxnSpPr>
            <p:spPr>
              <a:xfrm>
                <a:off x="1586" y="622300"/>
                <a:ext cx="9140825" cy="0"/>
              </a:xfrm>
              <a:prstGeom prst="straightConnector1">
                <a:avLst/>
              </a:prstGeom>
              <a:noFill/>
              <a:ln w="15875" cap="flat">
                <a:solidFill>
                  <a:schemeClr val="lt1"/>
                </a:solidFill>
                <a:prstDash val="solid"/>
                <a:miter/>
                <a:headEnd type="none" w="med" len="med"/>
                <a:tailEnd type="none" w="med" len="med"/>
              </a:ln>
            </p:spPr>
          </p:cxnSp>
        </p:grpSp>
        <p:cxnSp>
          <p:nvCxnSpPr>
            <p:cNvPr id="40" name="Shape 40"/>
            <p:cNvCxnSpPr/>
            <p:nvPr/>
          </p:nvCxnSpPr>
          <p:spPr>
            <a:xfrm>
              <a:off x="1586" y="6235700"/>
              <a:ext cx="9140825" cy="0"/>
            </a:xfrm>
            <a:prstGeom prst="straightConnector1">
              <a:avLst/>
            </a:prstGeom>
            <a:noFill/>
            <a:ln w="15875" cap="flat">
              <a:solidFill>
                <a:schemeClr val="lt2"/>
              </a:solidFill>
              <a:prstDash val="solid"/>
              <a:miter/>
              <a:headEnd type="none" w="med" len="med"/>
              <a:tailEnd type="none" w="med" len="med"/>
            </a:ln>
          </p:spPr>
        </p:cxnSp>
        <p:cxnSp>
          <p:nvCxnSpPr>
            <p:cNvPr id="41" name="Shape 41"/>
            <p:cNvCxnSpPr/>
            <p:nvPr/>
          </p:nvCxnSpPr>
          <p:spPr>
            <a:xfrm>
              <a:off x="1586" y="5611812"/>
              <a:ext cx="9140825" cy="0"/>
            </a:xfrm>
            <a:prstGeom prst="straightConnector1">
              <a:avLst/>
            </a:prstGeom>
            <a:noFill/>
            <a:ln w="15875" cap="flat">
              <a:solidFill>
                <a:schemeClr val="lt2"/>
              </a:solidFill>
              <a:prstDash val="solid"/>
              <a:miter/>
              <a:headEnd type="none" w="med" len="med"/>
              <a:tailEnd type="none" w="med" len="med"/>
            </a:ln>
          </p:spPr>
        </p:cxnSp>
      </p:grpSp>
      <p:sp>
        <p:nvSpPr>
          <p:cNvPr id="42" name="Shape 42"/>
          <p:cNvSpPr txBox="1">
            <a:spLocks noGrp="1"/>
          </p:cNvSpPr>
          <p:nvPr>
            <p:ph type="title"/>
          </p:nvPr>
        </p:nvSpPr>
        <p:spPr>
          <a:xfrm>
            <a:off x="457200" y="277812"/>
            <a:ext cx="8229600" cy="1139825"/>
          </a:xfrm>
          <a:prstGeom prst="rect">
            <a:avLst/>
          </a:prstGeom>
          <a:noFill/>
          <a:ln>
            <a:noFill/>
          </a:ln>
        </p:spPr>
        <p:txBody>
          <a:bodyPr lIns="91425" tIns="91425" rIns="91425" bIns="91425" anchor="ctr" anchorCtr="1"/>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
        <p:nvSpPr>
          <p:cNvPr id="43" name="Shape 43"/>
          <p:cNvSpPr txBox="1">
            <a:spLocks noGrp="1"/>
          </p:cNvSpPr>
          <p:nvPr>
            <p:ph type="dt" idx="10"/>
          </p:nvPr>
        </p:nvSpPr>
        <p:spPr>
          <a:xfrm>
            <a:off x="457200" y="6243637"/>
            <a:ext cx="2133599" cy="457200"/>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4" name="Shape 44"/>
          <p:cNvSpPr txBox="1">
            <a:spLocks noGrp="1"/>
          </p:cNvSpPr>
          <p:nvPr>
            <p:ph type="ftr" idx="11"/>
          </p:nvPr>
        </p:nvSpPr>
        <p:spPr>
          <a:xfrm>
            <a:off x="3124200" y="6248400"/>
            <a:ext cx="2895600" cy="457200"/>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5" name="Shape 45"/>
          <p:cNvSpPr txBox="1">
            <a:spLocks noGrp="1"/>
          </p:cNvSpPr>
          <p:nvPr>
            <p:ph type="sldNum" idx="12"/>
          </p:nvPr>
        </p:nvSpPr>
        <p:spPr>
          <a:xfrm>
            <a:off x="6553200" y="6243637"/>
            <a:ext cx="2133599" cy="457200"/>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000" b="0" i="0" u="none" strike="noStrike" cap="none" baseline="0">
                <a:solidFill>
                  <a:schemeClr val="dk1"/>
                </a:solidFill>
                <a:latin typeface="Verdana"/>
                <a:ea typeface="Verdana"/>
                <a:cs typeface="Verdana"/>
                <a:sym typeface="Verdana"/>
              </a:defRPr>
            </a:lvl1pPr>
          </a:lstStyle>
          <a:p>
            <a:pPr marL="0" lvl="0" indent="0">
              <a:spcBef>
                <a:spcPts val="0"/>
              </a:spcBef>
              <a:buClr>
                <a:schemeClr val="dk1"/>
              </a:buClr>
              <a:buSzPct val="25000"/>
              <a:buFont typeface="Verdana"/>
              <a:buNone/>
            </a:pPr>
            <a:fld id="{00000000-1234-1234-1234-123412341234}" type="slidenum">
              <a:rPr lang="en-US"/>
              <a:t>‹#›</a:t>
            </a:fld>
            <a:endParaRPr lang="en-US"/>
          </a:p>
        </p:txBody>
      </p:sp>
      <p:sp>
        <p:nvSpPr>
          <p:cNvPr id="46" name="Shape 46"/>
          <p:cNvSpPr txBox="1">
            <a:spLocks noGrp="1"/>
          </p:cNvSpPr>
          <p:nvPr>
            <p:ph type="body" idx="1"/>
          </p:nvPr>
        </p:nvSpPr>
        <p:spPr>
          <a:xfrm>
            <a:off x="457200" y="1600200"/>
            <a:ext cx="8229600" cy="4530724"/>
          </a:xfrm>
          <a:prstGeom prst="rect">
            <a:avLst/>
          </a:prstGeom>
          <a:noFill/>
          <a:ln>
            <a:noFill/>
          </a:ln>
        </p:spPr>
        <p:txBody>
          <a:bodyPr lIns="91425" tIns="91425" rIns="91425" bIns="91425" anchor="t" anchorCtr="0"/>
          <a:lstStyle>
            <a:lvl1pPr marL="342900" marR="0" indent="-220980" algn="l" rtl="0">
              <a:lnSpc>
                <a:spcPct val="100000"/>
              </a:lnSpc>
              <a:spcBef>
                <a:spcPts val="640"/>
              </a:spcBef>
              <a:spcAft>
                <a:spcPts val="0"/>
              </a:spcAft>
              <a:buClr>
                <a:schemeClr val="hlink"/>
              </a:buClr>
              <a:buFont typeface="Noto Symbol"/>
              <a:buChar char="■"/>
              <a:defRPr/>
            </a:lvl1pPr>
            <a:lvl2pPr marL="742950" marR="0" indent="-107950" algn="l" rtl="0">
              <a:lnSpc>
                <a:spcPct val="100000"/>
              </a:lnSpc>
              <a:spcBef>
                <a:spcPts val="560"/>
              </a:spcBef>
              <a:spcAft>
                <a:spcPts val="0"/>
              </a:spcAft>
              <a:buClr>
                <a:schemeClr val="dk1"/>
              </a:buClr>
              <a:buFont typeface="Verdana"/>
              <a:buChar char="•"/>
              <a:defRPr/>
            </a:lvl2pPr>
            <a:lvl3pPr marL="1143000" marR="0" indent="-137160" algn="l" rtl="0">
              <a:lnSpc>
                <a:spcPct val="100000"/>
              </a:lnSpc>
              <a:spcBef>
                <a:spcPts val="480"/>
              </a:spcBef>
              <a:spcAft>
                <a:spcPts val="0"/>
              </a:spcAft>
              <a:buClr>
                <a:schemeClr val="accent2"/>
              </a:buClr>
              <a:buFont typeface="Noto Symbol"/>
              <a:buChar char="■"/>
              <a:defRPr/>
            </a:lvl3pPr>
            <a:lvl4pPr marL="1600200" marR="0" indent="-101600" algn="l" rtl="0">
              <a:lnSpc>
                <a:spcPct val="100000"/>
              </a:lnSpc>
              <a:spcBef>
                <a:spcPts val="400"/>
              </a:spcBef>
              <a:spcAft>
                <a:spcPts val="0"/>
              </a:spcAft>
              <a:buClr>
                <a:schemeClr val="dk2"/>
              </a:buClr>
              <a:buFont typeface="Verdana"/>
              <a:buChar char="•"/>
              <a:defRPr/>
            </a:lvl4pPr>
            <a:lvl5pPr marL="2057400" marR="0" indent="-152400" algn="l" rtl="0">
              <a:lnSpc>
                <a:spcPct val="100000"/>
              </a:lnSpc>
              <a:spcBef>
                <a:spcPts val="400"/>
              </a:spcBef>
              <a:spcAft>
                <a:spcPts val="0"/>
              </a:spcAft>
              <a:buClr>
                <a:schemeClr val="folHlink"/>
              </a:buClr>
              <a:buFont typeface="Noto Symbol"/>
              <a:buChar char="■"/>
              <a:defRPr/>
            </a:lvl5pPr>
            <a:lvl6pPr marL="2514600" marR="0" indent="-152400" algn="l" rtl="0">
              <a:lnSpc>
                <a:spcPct val="100000"/>
              </a:lnSpc>
              <a:spcBef>
                <a:spcPts val="400"/>
              </a:spcBef>
              <a:spcAft>
                <a:spcPts val="0"/>
              </a:spcAft>
              <a:buClr>
                <a:schemeClr val="folHlink"/>
              </a:buClr>
              <a:buFont typeface="Noto Symbol"/>
              <a:buChar char="■"/>
              <a:defRPr/>
            </a:lvl6pPr>
            <a:lvl7pPr marL="3429000" marR="0" indent="-152400" algn="l" rtl="0">
              <a:lnSpc>
                <a:spcPct val="100000"/>
              </a:lnSpc>
              <a:spcBef>
                <a:spcPts val="400"/>
              </a:spcBef>
              <a:spcAft>
                <a:spcPts val="0"/>
              </a:spcAft>
              <a:buClr>
                <a:schemeClr val="folHlink"/>
              </a:buClr>
              <a:buFont typeface="Noto Symbol"/>
              <a:buChar char="■"/>
              <a:defRPr/>
            </a:lvl7pPr>
            <a:lvl8pPr marL="4800600" marR="0" indent="-152400" algn="l" rtl="0">
              <a:lnSpc>
                <a:spcPct val="100000"/>
              </a:lnSpc>
              <a:spcBef>
                <a:spcPts val="400"/>
              </a:spcBef>
              <a:spcAft>
                <a:spcPts val="0"/>
              </a:spcAft>
              <a:buClr>
                <a:schemeClr val="folHlink"/>
              </a:buClr>
              <a:buFont typeface="Noto Symbol"/>
              <a:buChar char="■"/>
              <a:defRPr/>
            </a:lvl8pPr>
            <a:lvl9pPr marL="6629400" marR="0" indent="-152400" algn="l" rtl="0">
              <a:lnSpc>
                <a:spcPct val="100000"/>
              </a:lnSpc>
              <a:spcBef>
                <a:spcPts val="400"/>
              </a:spcBef>
              <a:spcAft>
                <a:spcPts val="0"/>
              </a:spcAft>
              <a:buClr>
                <a:schemeClr val="folHlink"/>
              </a:buClr>
              <a:buFont typeface="Noto Symbo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71" r:id="rId3"/>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5A0001"/>
            </a:gs>
            <a:gs pos="100000">
              <a:schemeClr val="lt1"/>
            </a:gs>
          </a:gsLst>
          <a:lin ang="13499999" scaled="0"/>
        </a:gradFill>
        <a:effectLst/>
      </p:bgPr>
    </p:bg>
    <p:spTree>
      <p:nvGrpSpPr>
        <p:cNvPr id="1" name="Shape 91"/>
        <p:cNvGrpSpPr/>
        <p:nvPr/>
      </p:nvGrpSpPr>
      <p:grpSpPr>
        <a:xfrm>
          <a:off x="0" y="0"/>
          <a:ext cx="0" cy="0"/>
          <a:chOff x="0" y="0"/>
          <a:chExt cx="0" cy="0"/>
        </a:xfrm>
      </p:grpSpPr>
      <p:grpSp>
        <p:nvGrpSpPr>
          <p:cNvPr id="92" name="Shape 92"/>
          <p:cNvGrpSpPr/>
          <p:nvPr/>
        </p:nvGrpSpPr>
        <p:grpSpPr>
          <a:xfrm>
            <a:off x="-103186" y="1304519"/>
            <a:ext cx="9350374" cy="5639080"/>
            <a:chOff x="-103186" y="1304519"/>
            <a:chExt cx="9350374" cy="5639080"/>
          </a:xfrm>
        </p:grpSpPr>
        <p:sp>
          <p:nvSpPr>
            <p:cNvPr id="93" name="Shape 93"/>
            <p:cNvSpPr txBox="1"/>
            <p:nvPr/>
          </p:nvSpPr>
          <p:spPr>
            <a:xfrm rot="10020000" flipH="1">
              <a:off x="-22225" y="1639886"/>
              <a:ext cx="2768600" cy="9524"/>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4" name="Shape 94"/>
            <p:cNvSpPr txBox="1"/>
            <p:nvPr/>
          </p:nvSpPr>
          <p:spPr>
            <a:xfrm rot="10020000" flipH="1">
              <a:off x="-38099" y="1789112"/>
              <a:ext cx="3227387" cy="9524"/>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5" name="Shape 95"/>
            <p:cNvSpPr txBox="1"/>
            <p:nvPr/>
          </p:nvSpPr>
          <p:spPr>
            <a:xfrm rot="9959999" flipH="1">
              <a:off x="-42862" y="1901825"/>
              <a:ext cx="3565525" cy="9524"/>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6" name="Shape 96"/>
            <p:cNvSpPr txBox="1"/>
            <p:nvPr/>
          </p:nvSpPr>
          <p:spPr>
            <a:xfrm rot="9899999" flipH="1">
              <a:off x="-68262" y="2036762"/>
              <a:ext cx="3930649" cy="9525"/>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7" name="Shape 97"/>
            <p:cNvSpPr txBox="1"/>
            <p:nvPr/>
          </p:nvSpPr>
          <p:spPr>
            <a:xfrm rot="9840000" flipH="1">
              <a:off x="-80961" y="2217737"/>
              <a:ext cx="4397374" cy="9524"/>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8" name="Shape 98"/>
            <p:cNvSpPr txBox="1"/>
            <p:nvPr/>
          </p:nvSpPr>
          <p:spPr>
            <a:xfrm rot="9780000" flipH="1">
              <a:off x="-103186" y="2417761"/>
              <a:ext cx="4854575" cy="9524"/>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9" name="Shape 99"/>
            <p:cNvSpPr txBox="1"/>
            <p:nvPr/>
          </p:nvSpPr>
          <p:spPr>
            <a:xfrm rot="9719999" flipH="1">
              <a:off x="-147637" y="2689224"/>
              <a:ext cx="5402262" cy="9524"/>
            </a:xfrm>
            <a:prstGeom prst="rect">
              <a:avLst/>
            </a:prstGeom>
            <a:gradFill>
              <a:gsLst>
                <a:gs pos="0">
                  <a:schemeClr val="lt1"/>
                </a:gs>
                <a:gs pos="100000">
                  <a:srgbClr val="7B000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0" name="Shape 100"/>
            <p:cNvSpPr txBox="1"/>
            <p:nvPr/>
          </p:nvSpPr>
          <p:spPr>
            <a:xfrm rot="9599999" flipH="1">
              <a:off x="-157162" y="2957512"/>
              <a:ext cx="5951536" cy="9524"/>
            </a:xfrm>
            <a:prstGeom prst="rect">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1" name="Shape 101"/>
            <p:cNvSpPr txBox="1"/>
            <p:nvPr/>
          </p:nvSpPr>
          <p:spPr>
            <a:xfrm rot="9419999" flipH="1">
              <a:off x="-261937" y="3259137"/>
              <a:ext cx="6681786" cy="9525"/>
            </a:xfrm>
            <a:prstGeom prst="rect">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2" name="Shape 102"/>
            <p:cNvSpPr txBox="1"/>
            <p:nvPr/>
          </p:nvSpPr>
          <p:spPr>
            <a:xfrm rot="9360000" flipH="1">
              <a:off x="-339724" y="3633786"/>
              <a:ext cx="7321550" cy="9525"/>
            </a:xfrm>
            <a:prstGeom prst="rect">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3" name="Shape 103"/>
            <p:cNvSpPr txBox="1"/>
            <p:nvPr/>
          </p:nvSpPr>
          <p:spPr>
            <a:xfrm rot="9179999" flipH="1">
              <a:off x="-496886" y="4154486"/>
              <a:ext cx="8254999" cy="9524"/>
            </a:xfrm>
            <a:prstGeom prst="rect">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4" name="Shape 104"/>
            <p:cNvSpPr txBox="1"/>
            <p:nvPr/>
          </p:nvSpPr>
          <p:spPr>
            <a:xfrm rot="8939999" flipH="1">
              <a:off x="14286" y="4573587"/>
              <a:ext cx="8574087" cy="9524"/>
            </a:xfrm>
            <a:prstGeom prst="rect">
              <a:avLst/>
            </a:prstGeom>
            <a:gradFill>
              <a:gsLst>
                <a:gs pos="0">
                  <a:srgbClr val="5A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5" name="Shape 105"/>
            <p:cNvSpPr txBox="1"/>
            <p:nvPr/>
          </p:nvSpPr>
          <p:spPr>
            <a:xfrm rot="8639999" flipH="1">
              <a:off x="2093912" y="4648199"/>
              <a:ext cx="7321550" cy="9524"/>
            </a:xfrm>
            <a:prstGeom prst="rect">
              <a:avLst/>
            </a:prstGeom>
            <a:gradFill>
              <a:gsLst>
                <a:gs pos="0">
                  <a:srgbClr val="4A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6" name="Shape 106"/>
            <p:cNvSpPr txBox="1"/>
            <p:nvPr/>
          </p:nvSpPr>
          <p:spPr>
            <a:xfrm rot="8220000" flipH="1">
              <a:off x="4256087" y="4875212"/>
              <a:ext cx="5676899" cy="9524"/>
            </a:xfrm>
            <a:prstGeom prst="rect">
              <a:avLst/>
            </a:prstGeom>
            <a:gradFill>
              <a:gsLst>
                <a:gs pos="0">
                  <a:srgbClr val="1A0000"/>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7" name="Shape 107"/>
            <p:cNvSpPr txBox="1"/>
            <p:nvPr/>
          </p:nvSpPr>
          <p:spPr>
            <a:xfrm rot="7860000" flipH="1">
              <a:off x="6433343" y="5561806"/>
              <a:ext cx="3300411" cy="9524"/>
            </a:xfrm>
            <a:prstGeom prst="rect">
              <a:avLst/>
            </a:prstGeom>
            <a:gradFill>
              <a:gsLst>
                <a:gs pos="0">
                  <a:srgbClr val="000000"/>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8" name="Shape 108"/>
            <p:cNvSpPr txBox="1"/>
            <p:nvPr/>
          </p:nvSpPr>
          <p:spPr>
            <a:xfrm rot="7559999">
              <a:off x="8522492" y="6614318"/>
              <a:ext cx="795336" cy="9524"/>
            </a:xfrm>
            <a:prstGeom prst="rect">
              <a:avLst/>
            </a:prstGeom>
            <a:gradFill>
              <a:gsLst>
                <a:gs pos="0">
                  <a:srgbClr val="000000"/>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9" name="Shape 109"/>
            <p:cNvSpPr txBox="1"/>
            <p:nvPr/>
          </p:nvSpPr>
          <p:spPr>
            <a:xfrm rot="1019999">
              <a:off x="-231774" y="3746500"/>
              <a:ext cx="9598025" cy="9524"/>
            </a:xfrm>
            <a:prstGeom prst="rect">
              <a:avLst/>
            </a:prstGeom>
            <a:gradFill>
              <a:gsLst>
                <a:gs pos="0">
                  <a:srgbClr val="6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0" name="Shape 110"/>
            <p:cNvSpPr txBox="1"/>
            <p:nvPr/>
          </p:nvSpPr>
          <p:spPr>
            <a:xfrm rot="1559999">
              <a:off x="-314324" y="5391150"/>
              <a:ext cx="6575424" cy="9525"/>
            </a:xfrm>
            <a:prstGeom prst="rect">
              <a:avLst/>
            </a:prstGeom>
            <a:gradFill>
              <a:gsLst>
                <a:gs pos="0">
                  <a:srgbClr val="68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1" name="Shape 111"/>
            <p:cNvSpPr txBox="1"/>
            <p:nvPr/>
          </p:nvSpPr>
          <p:spPr>
            <a:xfrm rot="1679999">
              <a:off x="-261936" y="5753100"/>
              <a:ext cx="4451350" cy="9525"/>
            </a:xfrm>
            <a:prstGeom prst="rect">
              <a:avLst/>
            </a:prstGeom>
            <a:gradFill>
              <a:gsLst>
                <a:gs pos="0">
                  <a:srgbClr val="68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2" name="Shape 112"/>
            <p:cNvSpPr txBox="1"/>
            <p:nvPr/>
          </p:nvSpPr>
          <p:spPr>
            <a:xfrm rot="1920000">
              <a:off x="-174625" y="6226174"/>
              <a:ext cx="2222499" cy="9525"/>
            </a:xfrm>
            <a:prstGeom prst="rect">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3" name="Shape 113"/>
            <p:cNvSpPr txBox="1"/>
            <p:nvPr/>
          </p:nvSpPr>
          <p:spPr>
            <a:xfrm rot="1380000">
              <a:off x="-342900" y="5113336"/>
              <a:ext cx="8694737" cy="9525"/>
            </a:xfrm>
            <a:prstGeom prst="rect">
              <a:avLst/>
            </a:prstGeom>
            <a:gradFill>
              <a:gsLst>
                <a:gs pos="0">
                  <a:srgbClr val="5C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4" name="Shape 114"/>
            <p:cNvSpPr txBox="1"/>
            <p:nvPr/>
          </p:nvSpPr>
          <p:spPr>
            <a:xfrm rot="959999">
              <a:off x="-182562" y="3379787"/>
              <a:ext cx="9550400" cy="9524"/>
            </a:xfrm>
            <a:prstGeom prst="rect">
              <a:avLst/>
            </a:prstGeom>
            <a:gradFill>
              <a:gsLst>
                <a:gs pos="0">
                  <a:srgbClr val="640001"/>
                </a:gs>
                <a:gs pos="100000">
                  <a:schemeClr val="lt1"/>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5" name="Shape 115"/>
            <p:cNvSpPr txBox="1"/>
            <p:nvPr/>
          </p:nvSpPr>
          <p:spPr>
            <a:xfrm rot="-9839999" flipH="1">
              <a:off x="126999" y="3089275"/>
              <a:ext cx="9137650" cy="9524"/>
            </a:xfrm>
            <a:prstGeom prst="rect">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6" name="Shape 116"/>
            <p:cNvSpPr txBox="1"/>
            <p:nvPr/>
          </p:nvSpPr>
          <p:spPr>
            <a:xfrm rot="840000">
              <a:off x="593725" y="2860675"/>
              <a:ext cx="8691561" cy="9524"/>
            </a:xfrm>
            <a:prstGeom prst="rect">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7" name="Shape 117"/>
            <p:cNvSpPr txBox="1"/>
            <p:nvPr/>
          </p:nvSpPr>
          <p:spPr>
            <a:xfrm rot="719999">
              <a:off x="1346199" y="2511424"/>
              <a:ext cx="7899399" cy="9524"/>
            </a:xfrm>
            <a:prstGeom prst="rect">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8" name="Shape 118"/>
            <p:cNvSpPr txBox="1"/>
            <p:nvPr/>
          </p:nvSpPr>
          <p:spPr>
            <a:xfrm rot="719999">
              <a:off x="1671636" y="2343150"/>
              <a:ext cx="7554912" cy="9524"/>
            </a:xfrm>
            <a:prstGeom prst="rect">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9" name="Shape 119"/>
            <p:cNvSpPr txBox="1"/>
            <p:nvPr/>
          </p:nvSpPr>
          <p:spPr>
            <a:xfrm rot="659999">
              <a:off x="1974850" y="2185987"/>
              <a:ext cx="7234236" cy="9525"/>
            </a:xfrm>
            <a:prstGeom prst="rect">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0" name="Shape 120"/>
            <p:cNvSpPr txBox="1"/>
            <p:nvPr/>
          </p:nvSpPr>
          <p:spPr>
            <a:xfrm rot="-10140000" flipH="1">
              <a:off x="2360612" y="2071687"/>
              <a:ext cx="6848475" cy="9525"/>
            </a:xfrm>
            <a:prstGeom prst="rect">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1" name="Shape 121"/>
            <p:cNvSpPr txBox="1"/>
            <p:nvPr/>
          </p:nvSpPr>
          <p:spPr>
            <a:xfrm rot="-10140000" flipH="1">
              <a:off x="2619375" y="1933574"/>
              <a:ext cx="6594475" cy="9525"/>
            </a:xfrm>
            <a:prstGeom prst="rect">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2" name="Shape 122"/>
            <p:cNvSpPr txBox="1"/>
            <p:nvPr/>
          </p:nvSpPr>
          <p:spPr>
            <a:xfrm rot="-9960000" flipH="1">
              <a:off x="969962" y="2673349"/>
              <a:ext cx="8261349" cy="9524"/>
            </a:xfrm>
            <a:prstGeom prst="rect">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3" name="Shape 123"/>
            <p:cNvSpPr txBox="1"/>
            <p:nvPr/>
          </p:nvSpPr>
          <p:spPr>
            <a:xfrm rot="-9479999" flipH="1">
              <a:off x="-323850" y="4724400"/>
              <a:ext cx="9763124" cy="9524"/>
            </a:xfrm>
            <a:prstGeom prst="rect">
              <a:avLst/>
            </a:prstGeom>
            <a:gradFill>
              <a:gsLst>
                <a:gs pos="0">
                  <a:srgbClr val="6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4" name="Shape 124"/>
            <p:cNvSpPr txBox="1"/>
            <p:nvPr/>
          </p:nvSpPr>
          <p:spPr>
            <a:xfrm rot="-9600000" flipH="1">
              <a:off x="-276224" y="4227512"/>
              <a:ext cx="9690100" cy="9524"/>
            </a:xfrm>
            <a:prstGeom prst="rect">
              <a:avLst/>
            </a:prstGeom>
            <a:gradFill>
              <a:gsLst>
                <a:gs pos="0">
                  <a:srgbClr val="5F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5" name="Shape 125"/>
            <p:cNvSpPr/>
            <p:nvPr/>
          </p:nvSpPr>
          <p:spPr>
            <a:xfrm>
              <a:off x="1174750" y="5332412"/>
              <a:ext cx="266699" cy="152399"/>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6" name="Shape 126"/>
            <p:cNvSpPr/>
            <p:nvPr/>
          </p:nvSpPr>
          <p:spPr>
            <a:xfrm>
              <a:off x="374650" y="4879975"/>
              <a:ext cx="266699" cy="150811"/>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7" name="Shape 127"/>
            <p:cNvSpPr/>
            <p:nvPr/>
          </p:nvSpPr>
          <p:spPr>
            <a:xfrm>
              <a:off x="252412" y="5797550"/>
              <a:ext cx="311149" cy="168274"/>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8" name="Shape 128"/>
            <p:cNvSpPr/>
            <p:nvPr/>
          </p:nvSpPr>
          <p:spPr>
            <a:xfrm>
              <a:off x="3297237" y="4224337"/>
              <a:ext cx="247649" cy="133349"/>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29" name="Shape 129"/>
            <p:cNvSpPr/>
            <p:nvPr/>
          </p:nvSpPr>
          <p:spPr>
            <a:xfrm>
              <a:off x="1941511" y="4883150"/>
              <a:ext cx="266699" cy="150811"/>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0" name="Shape 130"/>
            <p:cNvSpPr/>
            <p:nvPr/>
          </p:nvSpPr>
          <p:spPr>
            <a:xfrm>
              <a:off x="2676525" y="4535487"/>
              <a:ext cx="247649" cy="142875"/>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1" name="Shape 131"/>
            <p:cNvSpPr/>
            <p:nvPr/>
          </p:nvSpPr>
          <p:spPr>
            <a:xfrm>
              <a:off x="1190625" y="4506912"/>
              <a:ext cx="239711" cy="141287"/>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2" name="Shape 132"/>
            <p:cNvSpPr/>
            <p:nvPr/>
          </p:nvSpPr>
          <p:spPr>
            <a:xfrm>
              <a:off x="582612" y="4216400"/>
              <a:ext cx="238124" cy="133349"/>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3" name="Shape 133"/>
            <p:cNvSpPr/>
            <p:nvPr/>
          </p:nvSpPr>
          <p:spPr>
            <a:xfrm>
              <a:off x="1860550" y="4194175"/>
              <a:ext cx="247649" cy="131761"/>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4" name="Shape 134"/>
            <p:cNvSpPr/>
            <p:nvPr/>
          </p:nvSpPr>
          <p:spPr>
            <a:xfrm>
              <a:off x="3811587" y="3944937"/>
              <a:ext cx="247649" cy="131761"/>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5" name="Shape 135"/>
            <p:cNvSpPr/>
            <p:nvPr/>
          </p:nvSpPr>
          <p:spPr>
            <a:xfrm>
              <a:off x="3032125" y="3673475"/>
              <a:ext cx="212724" cy="115886"/>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6" name="Shape 136"/>
            <p:cNvSpPr/>
            <p:nvPr/>
          </p:nvSpPr>
          <p:spPr>
            <a:xfrm>
              <a:off x="3578225" y="3419475"/>
              <a:ext cx="212724" cy="96836"/>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7" name="Shape 137"/>
            <p:cNvSpPr/>
            <p:nvPr/>
          </p:nvSpPr>
          <p:spPr>
            <a:xfrm>
              <a:off x="4352925" y="3659187"/>
              <a:ext cx="222250" cy="114300"/>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8" name="Shape 138"/>
            <p:cNvSpPr/>
            <p:nvPr/>
          </p:nvSpPr>
          <p:spPr>
            <a:xfrm>
              <a:off x="4464050" y="3013075"/>
              <a:ext cx="204786" cy="96836"/>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9" name="Shape 139"/>
            <p:cNvSpPr/>
            <p:nvPr/>
          </p:nvSpPr>
          <p:spPr>
            <a:xfrm>
              <a:off x="5907087" y="2844800"/>
              <a:ext cx="203199" cy="96836"/>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0" name="Shape 140"/>
            <p:cNvSpPr/>
            <p:nvPr/>
          </p:nvSpPr>
          <p:spPr>
            <a:xfrm>
              <a:off x="5600700" y="3009900"/>
              <a:ext cx="203199" cy="96836"/>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1" name="Shape 141"/>
            <p:cNvSpPr/>
            <p:nvPr/>
          </p:nvSpPr>
          <p:spPr>
            <a:xfrm>
              <a:off x="4864100" y="2822575"/>
              <a:ext cx="203199" cy="98425"/>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2" name="Shape 142"/>
            <p:cNvSpPr/>
            <p:nvPr/>
          </p:nvSpPr>
          <p:spPr>
            <a:xfrm>
              <a:off x="5202237" y="3213100"/>
              <a:ext cx="212724" cy="115886"/>
            </a:xfrm>
            <a:prstGeom prst="ellipse">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3" name="Shape 143"/>
            <p:cNvSpPr/>
            <p:nvPr/>
          </p:nvSpPr>
          <p:spPr>
            <a:xfrm>
              <a:off x="4805362" y="3429000"/>
              <a:ext cx="211136" cy="96836"/>
            </a:xfrm>
            <a:prstGeom prst="ellipse">
              <a:avLst/>
            </a:prstGeom>
            <a:gradFill>
              <a:gsLst>
                <a:gs pos="0">
                  <a:srgbClr val="66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4" name="Shape 144"/>
            <p:cNvSpPr/>
            <p:nvPr/>
          </p:nvSpPr>
          <p:spPr>
            <a:xfrm>
              <a:off x="2490786" y="3894137"/>
              <a:ext cx="238124" cy="142875"/>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5" name="Shape 145"/>
            <p:cNvSpPr/>
            <p:nvPr/>
          </p:nvSpPr>
          <p:spPr>
            <a:xfrm>
              <a:off x="2957511" y="3219450"/>
              <a:ext cx="220662" cy="96836"/>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6" name="Shape 146"/>
            <p:cNvSpPr/>
            <p:nvPr/>
          </p:nvSpPr>
          <p:spPr>
            <a:xfrm>
              <a:off x="2401886" y="3452812"/>
              <a:ext cx="220662" cy="96836"/>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7" name="Shape 147"/>
            <p:cNvSpPr/>
            <p:nvPr/>
          </p:nvSpPr>
          <p:spPr>
            <a:xfrm>
              <a:off x="1890711" y="3668712"/>
              <a:ext cx="212724" cy="114300"/>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8" name="Shape 148"/>
            <p:cNvSpPr/>
            <p:nvPr/>
          </p:nvSpPr>
          <p:spPr>
            <a:xfrm>
              <a:off x="1831975" y="3249611"/>
              <a:ext cx="212724"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49" name="Shape 149"/>
            <p:cNvSpPr/>
            <p:nvPr/>
          </p:nvSpPr>
          <p:spPr>
            <a:xfrm>
              <a:off x="1812925" y="2862261"/>
              <a:ext cx="203199"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0" name="Shape 150"/>
            <p:cNvSpPr/>
            <p:nvPr/>
          </p:nvSpPr>
          <p:spPr>
            <a:xfrm>
              <a:off x="2381250" y="3035300"/>
              <a:ext cx="203199"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1" name="Shape 151"/>
            <p:cNvSpPr/>
            <p:nvPr/>
          </p:nvSpPr>
          <p:spPr>
            <a:xfrm>
              <a:off x="2863850" y="2859086"/>
              <a:ext cx="203199"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2" name="Shape 152"/>
            <p:cNvSpPr/>
            <p:nvPr/>
          </p:nvSpPr>
          <p:spPr>
            <a:xfrm>
              <a:off x="3427412" y="3024186"/>
              <a:ext cx="203199"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3" name="Shape 153"/>
            <p:cNvSpPr/>
            <p:nvPr/>
          </p:nvSpPr>
          <p:spPr>
            <a:xfrm>
              <a:off x="3860800" y="2836861"/>
              <a:ext cx="203199"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4" name="Shape 154"/>
            <p:cNvSpPr/>
            <p:nvPr/>
          </p:nvSpPr>
          <p:spPr>
            <a:xfrm>
              <a:off x="746125" y="3225800"/>
              <a:ext cx="212724" cy="115886"/>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5" name="Shape 155"/>
            <p:cNvSpPr/>
            <p:nvPr/>
          </p:nvSpPr>
          <p:spPr>
            <a:xfrm>
              <a:off x="107950" y="3438525"/>
              <a:ext cx="212724" cy="115886"/>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6" name="Shape 156"/>
            <p:cNvSpPr/>
            <p:nvPr/>
          </p:nvSpPr>
          <p:spPr>
            <a:xfrm>
              <a:off x="1266825" y="3041650"/>
              <a:ext cx="203199" cy="96836"/>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7" name="Shape 157"/>
            <p:cNvSpPr/>
            <p:nvPr/>
          </p:nvSpPr>
          <p:spPr>
            <a:xfrm>
              <a:off x="722312" y="2852736"/>
              <a:ext cx="203199" cy="96836"/>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8" name="Shape 158"/>
            <p:cNvSpPr/>
            <p:nvPr/>
          </p:nvSpPr>
          <p:spPr>
            <a:xfrm>
              <a:off x="179386" y="3017836"/>
              <a:ext cx="203199" cy="96836"/>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59" name="Shape 159"/>
            <p:cNvSpPr/>
            <p:nvPr/>
          </p:nvSpPr>
          <p:spPr>
            <a:xfrm>
              <a:off x="685800" y="3687762"/>
              <a:ext cx="220662"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0" name="Shape 160"/>
            <p:cNvSpPr/>
            <p:nvPr/>
          </p:nvSpPr>
          <p:spPr>
            <a:xfrm>
              <a:off x="1292225" y="3457575"/>
              <a:ext cx="212724" cy="968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1" name="Shape 161"/>
            <p:cNvSpPr/>
            <p:nvPr/>
          </p:nvSpPr>
          <p:spPr>
            <a:xfrm>
              <a:off x="1252537" y="3924300"/>
              <a:ext cx="247649" cy="141287"/>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2" name="Shape 162"/>
            <p:cNvSpPr/>
            <p:nvPr/>
          </p:nvSpPr>
          <p:spPr>
            <a:xfrm>
              <a:off x="4038600" y="3198811"/>
              <a:ext cx="222250" cy="114300"/>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3" name="Shape 163"/>
            <p:cNvSpPr/>
            <p:nvPr/>
          </p:nvSpPr>
          <p:spPr>
            <a:xfrm>
              <a:off x="2312986" y="2698750"/>
              <a:ext cx="195261" cy="80961"/>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4" name="Shape 164"/>
            <p:cNvSpPr/>
            <p:nvPr/>
          </p:nvSpPr>
          <p:spPr>
            <a:xfrm>
              <a:off x="2773361" y="2538411"/>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5" name="Shape 165"/>
            <p:cNvSpPr/>
            <p:nvPr/>
          </p:nvSpPr>
          <p:spPr>
            <a:xfrm>
              <a:off x="2198686" y="2390775"/>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6" name="Shape 166"/>
            <p:cNvSpPr/>
            <p:nvPr/>
          </p:nvSpPr>
          <p:spPr>
            <a:xfrm>
              <a:off x="1735136" y="2532061"/>
              <a:ext cx="195261" cy="80961"/>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7" name="Shape 167"/>
            <p:cNvSpPr/>
            <p:nvPr/>
          </p:nvSpPr>
          <p:spPr>
            <a:xfrm>
              <a:off x="1257300" y="2682875"/>
              <a:ext cx="196850" cy="80961"/>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8" name="Shape 168"/>
            <p:cNvSpPr/>
            <p:nvPr/>
          </p:nvSpPr>
          <p:spPr>
            <a:xfrm>
              <a:off x="3192461" y="2400300"/>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9" name="Shape 169"/>
            <p:cNvSpPr/>
            <p:nvPr/>
          </p:nvSpPr>
          <p:spPr>
            <a:xfrm>
              <a:off x="3313112" y="2692400"/>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0" name="Shape 170"/>
            <p:cNvSpPr/>
            <p:nvPr/>
          </p:nvSpPr>
          <p:spPr>
            <a:xfrm>
              <a:off x="3722687" y="2541586"/>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1" name="Shape 171"/>
            <p:cNvSpPr/>
            <p:nvPr/>
          </p:nvSpPr>
          <p:spPr>
            <a:xfrm>
              <a:off x="4260850" y="2676525"/>
              <a:ext cx="195261" cy="80961"/>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2" name="Shape 172"/>
            <p:cNvSpPr/>
            <p:nvPr/>
          </p:nvSpPr>
          <p:spPr>
            <a:xfrm>
              <a:off x="1279525" y="2400300"/>
              <a:ext cx="195261" cy="79375"/>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3" name="Shape 173"/>
            <p:cNvSpPr/>
            <p:nvPr/>
          </p:nvSpPr>
          <p:spPr>
            <a:xfrm>
              <a:off x="785812" y="2535236"/>
              <a:ext cx="195261" cy="79375"/>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4" name="Shape 174"/>
            <p:cNvSpPr/>
            <p:nvPr/>
          </p:nvSpPr>
          <p:spPr>
            <a:xfrm>
              <a:off x="361950" y="2393950"/>
              <a:ext cx="195261" cy="79375"/>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5" name="Shape 175"/>
            <p:cNvSpPr/>
            <p:nvPr/>
          </p:nvSpPr>
          <p:spPr>
            <a:xfrm>
              <a:off x="249237" y="2695575"/>
              <a:ext cx="195261" cy="79375"/>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6" name="Shape 176"/>
            <p:cNvSpPr/>
            <p:nvPr/>
          </p:nvSpPr>
          <p:spPr>
            <a:xfrm>
              <a:off x="4583112" y="2532061"/>
              <a:ext cx="196850" cy="79375"/>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7" name="Shape 177"/>
            <p:cNvSpPr/>
            <p:nvPr/>
          </p:nvSpPr>
          <p:spPr>
            <a:xfrm>
              <a:off x="4887912" y="2398711"/>
              <a:ext cx="196850" cy="80961"/>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8" name="Shape 178"/>
            <p:cNvSpPr/>
            <p:nvPr/>
          </p:nvSpPr>
          <p:spPr>
            <a:xfrm>
              <a:off x="5191125" y="2679700"/>
              <a:ext cx="196850" cy="80961"/>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79" name="Shape 179"/>
            <p:cNvSpPr/>
            <p:nvPr/>
          </p:nvSpPr>
          <p:spPr>
            <a:xfrm>
              <a:off x="5481637" y="2538411"/>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0" name="Shape 180"/>
            <p:cNvSpPr/>
            <p:nvPr/>
          </p:nvSpPr>
          <p:spPr>
            <a:xfrm>
              <a:off x="5795962" y="2390775"/>
              <a:ext cx="195261"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1" name="Shape 181"/>
            <p:cNvSpPr/>
            <p:nvPr/>
          </p:nvSpPr>
          <p:spPr>
            <a:xfrm>
              <a:off x="6748461" y="2401886"/>
              <a:ext cx="196850" cy="80961"/>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2" name="Shape 182"/>
            <p:cNvSpPr/>
            <p:nvPr/>
          </p:nvSpPr>
          <p:spPr>
            <a:xfrm>
              <a:off x="6192837" y="2700336"/>
              <a:ext cx="203199" cy="79375"/>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3" name="Shape 183"/>
            <p:cNvSpPr/>
            <p:nvPr/>
          </p:nvSpPr>
          <p:spPr>
            <a:xfrm>
              <a:off x="6486525" y="2552700"/>
              <a:ext cx="203199" cy="79375"/>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4" name="Shape 184"/>
            <p:cNvSpPr/>
            <p:nvPr/>
          </p:nvSpPr>
          <p:spPr>
            <a:xfrm>
              <a:off x="2035175" y="5799137"/>
              <a:ext cx="311149" cy="176212"/>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5" name="Shape 185"/>
            <p:cNvSpPr/>
            <p:nvPr/>
          </p:nvSpPr>
          <p:spPr>
            <a:xfrm>
              <a:off x="1122362" y="6372225"/>
              <a:ext cx="303211" cy="177800"/>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6" name="Shape 186"/>
            <p:cNvSpPr/>
            <p:nvPr/>
          </p:nvSpPr>
          <p:spPr>
            <a:xfrm>
              <a:off x="3538537" y="4905375"/>
              <a:ext cx="266699" cy="150811"/>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7" name="Shape 187"/>
            <p:cNvSpPr/>
            <p:nvPr/>
          </p:nvSpPr>
          <p:spPr>
            <a:xfrm>
              <a:off x="4133850" y="4551362"/>
              <a:ext cx="247649" cy="141287"/>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8" name="Shape 188"/>
            <p:cNvSpPr/>
            <p:nvPr/>
          </p:nvSpPr>
          <p:spPr>
            <a:xfrm>
              <a:off x="4614862" y="4235450"/>
              <a:ext cx="247649" cy="133349"/>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89" name="Shape 189"/>
            <p:cNvSpPr/>
            <p:nvPr/>
          </p:nvSpPr>
          <p:spPr>
            <a:xfrm>
              <a:off x="5156200" y="3895725"/>
              <a:ext cx="238124" cy="142875"/>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0" name="Shape 190"/>
            <p:cNvSpPr/>
            <p:nvPr/>
          </p:nvSpPr>
          <p:spPr>
            <a:xfrm>
              <a:off x="2859086" y="5334000"/>
              <a:ext cx="266699" cy="150811"/>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1" name="Shape 191"/>
            <p:cNvSpPr/>
            <p:nvPr/>
          </p:nvSpPr>
          <p:spPr>
            <a:xfrm>
              <a:off x="5575300" y="3654425"/>
              <a:ext cx="212724" cy="115886"/>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2" name="Shape 192"/>
            <p:cNvSpPr/>
            <p:nvPr/>
          </p:nvSpPr>
          <p:spPr>
            <a:xfrm>
              <a:off x="6318250" y="3197225"/>
              <a:ext cx="212724" cy="114300"/>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3" name="Shape 193"/>
            <p:cNvSpPr/>
            <p:nvPr/>
          </p:nvSpPr>
          <p:spPr>
            <a:xfrm>
              <a:off x="5957887" y="3425825"/>
              <a:ext cx="212724" cy="96836"/>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4" name="Shape 194"/>
            <p:cNvSpPr/>
            <p:nvPr/>
          </p:nvSpPr>
          <p:spPr>
            <a:xfrm>
              <a:off x="6629400" y="3013075"/>
              <a:ext cx="203199" cy="96836"/>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5" name="Shape 195"/>
            <p:cNvSpPr/>
            <p:nvPr/>
          </p:nvSpPr>
          <p:spPr>
            <a:xfrm>
              <a:off x="6886575" y="2852736"/>
              <a:ext cx="204786" cy="96836"/>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6" name="Shape 196"/>
            <p:cNvSpPr/>
            <p:nvPr/>
          </p:nvSpPr>
          <p:spPr>
            <a:xfrm>
              <a:off x="7151686" y="2698750"/>
              <a:ext cx="196850" cy="80961"/>
            </a:xfrm>
            <a:prstGeom prst="ellipse">
              <a:avLst/>
            </a:prstGeom>
            <a:gradFill>
              <a:gsLst>
                <a:gs pos="0">
                  <a:srgbClr val="66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7" name="Shape 197"/>
            <p:cNvSpPr/>
            <p:nvPr/>
          </p:nvSpPr>
          <p:spPr>
            <a:xfrm>
              <a:off x="7399336" y="2544761"/>
              <a:ext cx="195261" cy="79375"/>
            </a:xfrm>
            <a:prstGeom prst="ellipse">
              <a:avLst/>
            </a:prstGeom>
            <a:gradFill>
              <a:gsLst>
                <a:gs pos="0">
                  <a:srgbClr val="66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8" name="Shape 198"/>
            <p:cNvSpPr/>
            <p:nvPr/>
          </p:nvSpPr>
          <p:spPr>
            <a:xfrm>
              <a:off x="7624761" y="2400300"/>
              <a:ext cx="203199" cy="80961"/>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99" name="Shape 199"/>
            <p:cNvSpPr/>
            <p:nvPr/>
          </p:nvSpPr>
          <p:spPr>
            <a:xfrm>
              <a:off x="7826375" y="2271711"/>
              <a:ext cx="176212" cy="79375"/>
            </a:xfrm>
            <a:prstGeom prst="ellipse">
              <a:avLst/>
            </a:prstGeom>
            <a:gradFill>
              <a:gsLst>
                <a:gs pos="0">
                  <a:srgbClr val="59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0" name="Shape 200"/>
            <p:cNvSpPr/>
            <p:nvPr/>
          </p:nvSpPr>
          <p:spPr>
            <a:xfrm>
              <a:off x="6088062" y="2270125"/>
              <a:ext cx="177800" cy="79375"/>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1" name="Shape 201"/>
            <p:cNvSpPr/>
            <p:nvPr/>
          </p:nvSpPr>
          <p:spPr>
            <a:xfrm>
              <a:off x="5216525" y="2270125"/>
              <a:ext cx="177800" cy="79375"/>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2" name="Shape 202"/>
            <p:cNvSpPr/>
            <p:nvPr/>
          </p:nvSpPr>
          <p:spPr>
            <a:xfrm>
              <a:off x="4718050" y="2168525"/>
              <a:ext cx="176212" cy="80961"/>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3" name="Shape 203"/>
            <p:cNvSpPr/>
            <p:nvPr/>
          </p:nvSpPr>
          <p:spPr>
            <a:xfrm>
              <a:off x="5003800" y="2051050"/>
              <a:ext cx="177800" cy="79375"/>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4" name="Shape 204"/>
            <p:cNvSpPr/>
            <p:nvPr/>
          </p:nvSpPr>
          <p:spPr>
            <a:xfrm>
              <a:off x="4794250" y="1857375"/>
              <a:ext cx="177800"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5" name="Shape 205"/>
            <p:cNvSpPr/>
            <p:nvPr/>
          </p:nvSpPr>
          <p:spPr>
            <a:xfrm>
              <a:off x="3878262" y="2171700"/>
              <a:ext cx="177800" cy="80961"/>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6" name="Shape 206"/>
            <p:cNvSpPr/>
            <p:nvPr/>
          </p:nvSpPr>
          <p:spPr>
            <a:xfrm>
              <a:off x="3652837" y="1936750"/>
              <a:ext cx="177800" cy="80961"/>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7" name="Shape 207"/>
            <p:cNvSpPr/>
            <p:nvPr/>
          </p:nvSpPr>
          <p:spPr>
            <a:xfrm>
              <a:off x="3325812" y="2038350"/>
              <a:ext cx="177800" cy="80961"/>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8" name="Shape 208"/>
            <p:cNvSpPr/>
            <p:nvPr/>
          </p:nvSpPr>
          <p:spPr>
            <a:xfrm>
              <a:off x="3536950" y="2289175"/>
              <a:ext cx="176212" cy="79375"/>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09" name="Shape 209"/>
            <p:cNvSpPr/>
            <p:nvPr/>
          </p:nvSpPr>
          <p:spPr>
            <a:xfrm>
              <a:off x="1760536" y="2260600"/>
              <a:ext cx="177800" cy="79375"/>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0" name="Shape 210"/>
            <p:cNvSpPr/>
            <p:nvPr/>
          </p:nvSpPr>
          <p:spPr>
            <a:xfrm>
              <a:off x="969962" y="2038350"/>
              <a:ext cx="176212" cy="80961"/>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1" name="Shape 211"/>
            <p:cNvSpPr/>
            <p:nvPr/>
          </p:nvSpPr>
          <p:spPr>
            <a:xfrm>
              <a:off x="484187" y="2155825"/>
              <a:ext cx="176212" cy="80961"/>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2" name="Shape 212"/>
            <p:cNvSpPr/>
            <p:nvPr/>
          </p:nvSpPr>
          <p:spPr>
            <a:xfrm>
              <a:off x="247650" y="1831975"/>
              <a:ext cx="177800" cy="79375"/>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3" name="Shape 213"/>
            <p:cNvSpPr/>
            <p:nvPr/>
          </p:nvSpPr>
          <p:spPr>
            <a:xfrm>
              <a:off x="7204075" y="2166936"/>
              <a:ext cx="168274" cy="71436"/>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4" name="Shape 214"/>
            <p:cNvSpPr/>
            <p:nvPr/>
          </p:nvSpPr>
          <p:spPr>
            <a:xfrm>
              <a:off x="6996111" y="2286000"/>
              <a:ext cx="166686" cy="69849"/>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5" name="Shape 215"/>
            <p:cNvSpPr/>
            <p:nvPr/>
          </p:nvSpPr>
          <p:spPr>
            <a:xfrm>
              <a:off x="6337300" y="2152650"/>
              <a:ext cx="168274" cy="71436"/>
            </a:xfrm>
            <a:prstGeom prst="ellipse">
              <a:avLst/>
            </a:prstGeom>
            <a:gradFill>
              <a:gsLst>
                <a:gs pos="0">
                  <a:srgbClr val="6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6" name="Shape 216"/>
            <p:cNvSpPr/>
            <p:nvPr/>
          </p:nvSpPr>
          <p:spPr>
            <a:xfrm>
              <a:off x="5502275" y="2152650"/>
              <a:ext cx="168274" cy="71436"/>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7" name="Shape 217"/>
            <p:cNvSpPr/>
            <p:nvPr/>
          </p:nvSpPr>
          <p:spPr>
            <a:xfrm>
              <a:off x="4527550" y="1949450"/>
              <a:ext cx="168274" cy="69849"/>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8" name="Shape 218"/>
            <p:cNvSpPr/>
            <p:nvPr/>
          </p:nvSpPr>
          <p:spPr>
            <a:xfrm>
              <a:off x="4251325" y="1760536"/>
              <a:ext cx="168274" cy="69849"/>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19" name="Shape 219"/>
            <p:cNvSpPr/>
            <p:nvPr/>
          </p:nvSpPr>
          <p:spPr>
            <a:xfrm>
              <a:off x="4538662" y="1658936"/>
              <a:ext cx="168274" cy="71436"/>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0" name="Shape 220"/>
            <p:cNvSpPr/>
            <p:nvPr/>
          </p:nvSpPr>
          <p:spPr>
            <a:xfrm>
              <a:off x="3082925" y="1651000"/>
              <a:ext cx="168274"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1" name="Shape 221"/>
            <p:cNvSpPr/>
            <p:nvPr/>
          </p:nvSpPr>
          <p:spPr>
            <a:xfrm>
              <a:off x="1727200" y="2027236"/>
              <a:ext cx="168274"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2" name="Shape 222"/>
            <p:cNvSpPr/>
            <p:nvPr/>
          </p:nvSpPr>
          <p:spPr>
            <a:xfrm>
              <a:off x="1312862" y="2143125"/>
              <a:ext cx="168274"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3" name="Shape 223"/>
            <p:cNvSpPr/>
            <p:nvPr/>
          </p:nvSpPr>
          <p:spPr>
            <a:xfrm>
              <a:off x="852487" y="2266950"/>
              <a:ext cx="168274"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4" name="Shape 224"/>
            <p:cNvSpPr/>
            <p:nvPr/>
          </p:nvSpPr>
          <p:spPr>
            <a:xfrm>
              <a:off x="1008062" y="1682750"/>
              <a:ext cx="168274"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5" name="Shape 225"/>
            <p:cNvSpPr/>
            <p:nvPr/>
          </p:nvSpPr>
          <p:spPr>
            <a:xfrm>
              <a:off x="2444750" y="1666875"/>
              <a:ext cx="168274"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6" name="Shape 226"/>
            <p:cNvSpPr/>
            <p:nvPr/>
          </p:nvSpPr>
          <p:spPr>
            <a:xfrm>
              <a:off x="1778000" y="1687511"/>
              <a:ext cx="166686"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7" name="Shape 227"/>
            <p:cNvSpPr/>
            <p:nvPr/>
          </p:nvSpPr>
          <p:spPr>
            <a:xfrm>
              <a:off x="6557961" y="2038350"/>
              <a:ext cx="176212" cy="71436"/>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8" name="Shape 228"/>
            <p:cNvSpPr/>
            <p:nvPr/>
          </p:nvSpPr>
          <p:spPr>
            <a:xfrm>
              <a:off x="5519737" y="1846261"/>
              <a:ext cx="177800" cy="714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29" name="Shape 229"/>
            <p:cNvSpPr/>
            <p:nvPr/>
          </p:nvSpPr>
          <p:spPr>
            <a:xfrm>
              <a:off x="5262562" y="1951036"/>
              <a:ext cx="177800" cy="71436"/>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0" name="Shape 230"/>
            <p:cNvSpPr/>
            <p:nvPr/>
          </p:nvSpPr>
          <p:spPr>
            <a:xfrm>
              <a:off x="5038725" y="1765300"/>
              <a:ext cx="177800" cy="69849"/>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1" name="Shape 231"/>
            <p:cNvSpPr/>
            <p:nvPr/>
          </p:nvSpPr>
          <p:spPr>
            <a:xfrm>
              <a:off x="3803650" y="1668461"/>
              <a:ext cx="177800" cy="71436"/>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2" name="Shape 232"/>
            <p:cNvSpPr/>
            <p:nvPr/>
          </p:nvSpPr>
          <p:spPr>
            <a:xfrm>
              <a:off x="4395787" y="2295525"/>
              <a:ext cx="176212" cy="69849"/>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3" name="Shape 233"/>
            <p:cNvSpPr/>
            <p:nvPr/>
          </p:nvSpPr>
          <p:spPr>
            <a:xfrm>
              <a:off x="4216400" y="2054225"/>
              <a:ext cx="177800" cy="71436"/>
            </a:xfrm>
            <a:prstGeom prst="ellipse">
              <a:avLst/>
            </a:prstGeom>
            <a:gradFill>
              <a:gsLst>
                <a:gs pos="0">
                  <a:srgbClr val="75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4" name="Shape 234"/>
            <p:cNvSpPr/>
            <p:nvPr/>
          </p:nvSpPr>
          <p:spPr>
            <a:xfrm>
              <a:off x="3970337" y="1839911"/>
              <a:ext cx="176212" cy="71436"/>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5" name="Shape 235"/>
            <p:cNvSpPr/>
            <p:nvPr/>
          </p:nvSpPr>
          <p:spPr>
            <a:xfrm>
              <a:off x="3527425" y="1747836"/>
              <a:ext cx="177800" cy="69849"/>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6" name="Shape 236"/>
            <p:cNvSpPr/>
            <p:nvPr/>
          </p:nvSpPr>
          <p:spPr>
            <a:xfrm>
              <a:off x="3221036" y="1844675"/>
              <a:ext cx="176212" cy="71436"/>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7" name="Shape 237"/>
            <p:cNvSpPr/>
            <p:nvPr/>
          </p:nvSpPr>
          <p:spPr>
            <a:xfrm>
              <a:off x="2976561" y="2152650"/>
              <a:ext cx="177800" cy="71436"/>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8" name="Shape 238"/>
            <p:cNvSpPr/>
            <p:nvPr/>
          </p:nvSpPr>
          <p:spPr>
            <a:xfrm>
              <a:off x="2871786" y="1941511"/>
              <a:ext cx="176212" cy="71436"/>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39" name="Shape 239"/>
            <p:cNvSpPr/>
            <p:nvPr/>
          </p:nvSpPr>
          <p:spPr>
            <a:xfrm>
              <a:off x="2759075" y="1743075"/>
              <a:ext cx="177800"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0" name="Shape 240"/>
            <p:cNvSpPr/>
            <p:nvPr/>
          </p:nvSpPr>
          <p:spPr>
            <a:xfrm>
              <a:off x="2513011" y="2046286"/>
              <a:ext cx="177800" cy="71436"/>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1" name="Shape 241"/>
            <p:cNvSpPr/>
            <p:nvPr/>
          </p:nvSpPr>
          <p:spPr>
            <a:xfrm>
              <a:off x="2189161" y="2132011"/>
              <a:ext cx="177800" cy="71436"/>
            </a:xfrm>
            <a:prstGeom prst="ellipse">
              <a:avLst/>
            </a:prstGeom>
            <a:gradFill>
              <a:gsLst>
                <a:gs pos="0">
                  <a:srgbClr val="79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2" name="Shape 242"/>
            <p:cNvSpPr/>
            <p:nvPr/>
          </p:nvSpPr>
          <p:spPr>
            <a:xfrm>
              <a:off x="2427286" y="1835150"/>
              <a:ext cx="177800"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3" name="Shape 243"/>
            <p:cNvSpPr/>
            <p:nvPr/>
          </p:nvSpPr>
          <p:spPr>
            <a:xfrm>
              <a:off x="2054225" y="1939925"/>
              <a:ext cx="177800"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4" name="Shape 244"/>
            <p:cNvSpPr/>
            <p:nvPr/>
          </p:nvSpPr>
          <p:spPr>
            <a:xfrm>
              <a:off x="2085975" y="1765300"/>
              <a:ext cx="177800"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5" name="Shape 245"/>
            <p:cNvSpPr/>
            <p:nvPr/>
          </p:nvSpPr>
          <p:spPr>
            <a:xfrm>
              <a:off x="1717675" y="1851025"/>
              <a:ext cx="176212"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6" name="Shape 246"/>
            <p:cNvSpPr/>
            <p:nvPr/>
          </p:nvSpPr>
          <p:spPr>
            <a:xfrm>
              <a:off x="1392237" y="1779586"/>
              <a:ext cx="177800"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7" name="Shape 247"/>
            <p:cNvSpPr/>
            <p:nvPr/>
          </p:nvSpPr>
          <p:spPr>
            <a:xfrm>
              <a:off x="1389062" y="1930400"/>
              <a:ext cx="176212"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8" name="Shape 248"/>
            <p:cNvSpPr/>
            <p:nvPr/>
          </p:nvSpPr>
          <p:spPr>
            <a:xfrm>
              <a:off x="1079500" y="1857375"/>
              <a:ext cx="177800"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49" name="Shape 249"/>
            <p:cNvSpPr/>
            <p:nvPr/>
          </p:nvSpPr>
          <p:spPr>
            <a:xfrm>
              <a:off x="652462" y="1955800"/>
              <a:ext cx="176212"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0" name="Shape 250"/>
            <p:cNvSpPr/>
            <p:nvPr/>
          </p:nvSpPr>
          <p:spPr>
            <a:xfrm>
              <a:off x="688975" y="1746250"/>
              <a:ext cx="177800"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1" name="Shape 251"/>
            <p:cNvSpPr/>
            <p:nvPr/>
          </p:nvSpPr>
          <p:spPr>
            <a:xfrm>
              <a:off x="188911" y="2082800"/>
              <a:ext cx="176212"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2" name="Shape 252"/>
            <p:cNvSpPr/>
            <p:nvPr/>
          </p:nvSpPr>
          <p:spPr>
            <a:xfrm>
              <a:off x="1362075" y="1589087"/>
              <a:ext cx="160337" cy="6032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3" name="Shape 253"/>
            <p:cNvSpPr/>
            <p:nvPr/>
          </p:nvSpPr>
          <p:spPr>
            <a:xfrm>
              <a:off x="2128836" y="1608137"/>
              <a:ext cx="160337" cy="61912"/>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4" name="Shape 254"/>
            <p:cNvSpPr/>
            <p:nvPr/>
          </p:nvSpPr>
          <p:spPr>
            <a:xfrm>
              <a:off x="2760661" y="1600200"/>
              <a:ext cx="160337" cy="6032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5" name="Shape 255"/>
            <p:cNvSpPr/>
            <p:nvPr/>
          </p:nvSpPr>
          <p:spPr>
            <a:xfrm>
              <a:off x="3359150" y="1589087"/>
              <a:ext cx="158750" cy="61912"/>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6" name="Shape 256"/>
            <p:cNvSpPr/>
            <p:nvPr/>
          </p:nvSpPr>
          <p:spPr>
            <a:xfrm>
              <a:off x="3683000" y="1493837"/>
              <a:ext cx="160337" cy="61912"/>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7" name="Shape 257"/>
            <p:cNvSpPr/>
            <p:nvPr/>
          </p:nvSpPr>
          <p:spPr>
            <a:xfrm>
              <a:off x="4129087" y="1579562"/>
              <a:ext cx="160337" cy="61912"/>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8" name="Shape 258"/>
            <p:cNvSpPr/>
            <p:nvPr/>
          </p:nvSpPr>
          <p:spPr>
            <a:xfrm>
              <a:off x="2646361" y="2254250"/>
              <a:ext cx="168274" cy="80961"/>
            </a:xfrm>
            <a:prstGeom prst="ellipse">
              <a:avLst/>
            </a:prstGeom>
            <a:gradFill>
              <a:gsLst>
                <a:gs pos="0">
                  <a:srgbClr val="77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59" name="Shape 259"/>
            <p:cNvSpPr/>
            <p:nvPr/>
          </p:nvSpPr>
          <p:spPr>
            <a:xfrm>
              <a:off x="4059237" y="2406650"/>
              <a:ext cx="195261" cy="80961"/>
            </a:xfrm>
            <a:prstGeom prst="ellipse">
              <a:avLst/>
            </a:prstGeom>
            <a:gradFill>
              <a:gsLst>
                <a:gs pos="0">
                  <a:srgbClr val="73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0" name="Shape 260"/>
            <p:cNvSpPr/>
            <p:nvPr/>
          </p:nvSpPr>
          <p:spPr>
            <a:xfrm>
              <a:off x="5745162" y="2043111"/>
              <a:ext cx="177800" cy="80961"/>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1" name="Shape 261"/>
            <p:cNvSpPr/>
            <p:nvPr/>
          </p:nvSpPr>
          <p:spPr>
            <a:xfrm>
              <a:off x="6018212" y="1924050"/>
              <a:ext cx="176212" cy="80961"/>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2" name="Shape 262"/>
            <p:cNvSpPr/>
            <p:nvPr/>
          </p:nvSpPr>
          <p:spPr>
            <a:xfrm>
              <a:off x="3387725" y="1441450"/>
              <a:ext cx="125412" cy="5397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3" name="Shape 263"/>
            <p:cNvSpPr/>
            <p:nvPr/>
          </p:nvSpPr>
          <p:spPr>
            <a:xfrm>
              <a:off x="2006600" y="1441450"/>
              <a:ext cx="125412" cy="5397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4" name="Shape 264"/>
            <p:cNvSpPr/>
            <p:nvPr/>
          </p:nvSpPr>
          <p:spPr>
            <a:xfrm>
              <a:off x="2335211" y="1379537"/>
              <a:ext cx="125412" cy="5397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5" name="Shape 265"/>
            <p:cNvSpPr/>
            <p:nvPr/>
          </p:nvSpPr>
          <p:spPr>
            <a:xfrm>
              <a:off x="2619375" y="1308100"/>
              <a:ext cx="131761" cy="5397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6" name="Shape 266"/>
            <p:cNvSpPr/>
            <p:nvPr/>
          </p:nvSpPr>
          <p:spPr>
            <a:xfrm>
              <a:off x="3044825" y="1379537"/>
              <a:ext cx="133349" cy="5397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7" name="Shape 267"/>
            <p:cNvSpPr/>
            <p:nvPr/>
          </p:nvSpPr>
          <p:spPr>
            <a:xfrm>
              <a:off x="2730500" y="1465262"/>
              <a:ext cx="131761" cy="53974"/>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8" name="Shape 268"/>
            <p:cNvSpPr/>
            <p:nvPr/>
          </p:nvSpPr>
          <p:spPr>
            <a:xfrm>
              <a:off x="3036886" y="1519237"/>
              <a:ext cx="150811"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69" name="Shape 269"/>
            <p:cNvSpPr/>
            <p:nvPr/>
          </p:nvSpPr>
          <p:spPr>
            <a:xfrm>
              <a:off x="2446336" y="1527175"/>
              <a:ext cx="141287"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0" name="Shape 270"/>
            <p:cNvSpPr/>
            <p:nvPr/>
          </p:nvSpPr>
          <p:spPr>
            <a:xfrm>
              <a:off x="1708150" y="1512887"/>
              <a:ext cx="160337" cy="71436"/>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1" name="Shape 271"/>
            <p:cNvSpPr/>
            <p:nvPr/>
          </p:nvSpPr>
          <p:spPr>
            <a:xfrm>
              <a:off x="3148011" y="6392862"/>
              <a:ext cx="309561" cy="166686"/>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2" name="Shape 272"/>
            <p:cNvSpPr/>
            <p:nvPr/>
          </p:nvSpPr>
          <p:spPr>
            <a:xfrm>
              <a:off x="3905250" y="5827712"/>
              <a:ext cx="311149" cy="177800"/>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3" name="Shape 273"/>
            <p:cNvSpPr/>
            <p:nvPr/>
          </p:nvSpPr>
          <p:spPr>
            <a:xfrm>
              <a:off x="5140325" y="4954587"/>
              <a:ext cx="266699" cy="150811"/>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4" name="Shape 274"/>
            <p:cNvSpPr/>
            <p:nvPr/>
          </p:nvSpPr>
          <p:spPr>
            <a:xfrm>
              <a:off x="5635625" y="4572000"/>
              <a:ext cx="249237" cy="141287"/>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5" name="Shape 275"/>
            <p:cNvSpPr/>
            <p:nvPr/>
          </p:nvSpPr>
          <p:spPr>
            <a:xfrm>
              <a:off x="4591050" y="5360987"/>
              <a:ext cx="266699" cy="150811"/>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6" name="Shape 276"/>
            <p:cNvSpPr/>
            <p:nvPr/>
          </p:nvSpPr>
          <p:spPr>
            <a:xfrm>
              <a:off x="6142037" y="4217987"/>
              <a:ext cx="239711" cy="133349"/>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7" name="Shape 277"/>
            <p:cNvSpPr/>
            <p:nvPr/>
          </p:nvSpPr>
          <p:spPr>
            <a:xfrm>
              <a:off x="6492875" y="3929062"/>
              <a:ext cx="247649" cy="141287"/>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8" name="Shape 278"/>
            <p:cNvSpPr/>
            <p:nvPr/>
          </p:nvSpPr>
          <p:spPr>
            <a:xfrm>
              <a:off x="6869111" y="3673475"/>
              <a:ext cx="212724" cy="114300"/>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79" name="Shape 279"/>
            <p:cNvSpPr/>
            <p:nvPr/>
          </p:nvSpPr>
          <p:spPr>
            <a:xfrm>
              <a:off x="7480300" y="3209925"/>
              <a:ext cx="212724" cy="115886"/>
            </a:xfrm>
            <a:prstGeom prst="ellipse">
              <a:avLst/>
            </a:prstGeom>
            <a:gradFill>
              <a:gsLst>
                <a:gs pos="0">
                  <a:srgbClr val="55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0" name="Shape 280"/>
            <p:cNvSpPr/>
            <p:nvPr/>
          </p:nvSpPr>
          <p:spPr>
            <a:xfrm>
              <a:off x="7196136" y="3432175"/>
              <a:ext cx="220662" cy="96836"/>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1" name="Shape 281"/>
            <p:cNvSpPr/>
            <p:nvPr/>
          </p:nvSpPr>
          <p:spPr>
            <a:xfrm>
              <a:off x="7720011" y="3048000"/>
              <a:ext cx="203199" cy="96836"/>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2" name="Shape 282"/>
            <p:cNvSpPr/>
            <p:nvPr/>
          </p:nvSpPr>
          <p:spPr>
            <a:xfrm>
              <a:off x="7951786" y="2868611"/>
              <a:ext cx="203199" cy="96836"/>
            </a:xfrm>
            <a:prstGeom prst="ellipse">
              <a:avLst/>
            </a:prstGeom>
            <a:gradFill>
              <a:gsLst>
                <a:gs pos="0">
                  <a:srgbClr val="57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3" name="Shape 283"/>
            <p:cNvSpPr/>
            <p:nvPr/>
          </p:nvSpPr>
          <p:spPr>
            <a:xfrm>
              <a:off x="8193086" y="2701925"/>
              <a:ext cx="195261" cy="79375"/>
            </a:xfrm>
            <a:prstGeom prst="ellipse">
              <a:avLst/>
            </a:prstGeom>
            <a:gradFill>
              <a:gsLst>
                <a:gs pos="0">
                  <a:srgbClr val="66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4" name="Shape 284"/>
            <p:cNvSpPr/>
            <p:nvPr/>
          </p:nvSpPr>
          <p:spPr>
            <a:xfrm>
              <a:off x="8377236" y="2562225"/>
              <a:ext cx="196850" cy="80961"/>
            </a:xfrm>
            <a:prstGeom prst="ellipse">
              <a:avLst/>
            </a:prstGeom>
            <a:gradFill>
              <a:gsLst>
                <a:gs pos="0">
                  <a:srgbClr val="66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5" name="Shape 285"/>
            <p:cNvSpPr/>
            <p:nvPr/>
          </p:nvSpPr>
          <p:spPr>
            <a:xfrm>
              <a:off x="8569325" y="2414586"/>
              <a:ext cx="195261" cy="80961"/>
            </a:xfrm>
            <a:prstGeom prst="ellipse">
              <a:avLst/>
            </a:prstGeom>
            <a:gradFill>
              <a:gsLst>
                <a:gs pos="0">
                  <a:srgbClr val="660000"/>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6" name="Shape 286"/>
            <p:cNvSpPr/>
            <p:nvPr/>
          </p:nvSpPr>
          <p:spPr>
            <a:xfrm>
              <a:off x="5167312" y="6462712"/>
              <a:ext cx="311149" cy="168274"/>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7" name="Shape 287"/>
            <p:cNvSpPr/>
            <p:nvPr/>
          </p:nvSpPr>
          <p:spPr>
            <a:xfrm>
              <a:off x="5795962" y="5862637"/>
              <a:ext cx="311149" cy="176212"/>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8" name="Shape 288"/>
            <p:cNvSpPr/>
            <p:nvPr/>
          </p:nvSpPr>
          <p:spPr>
            <a:xfrm>
              <a:off x="7577136" y="5881687"/>
              <a:ext cx="319087" cy="168274"/>
            </a:xfrm>
            <a:prstGeom prst="ellipse">
              <a:avLst/>
            </a:prstGeom>
            <a:gradFill>
              <a:gsLst>
                <a:gs pos="0">
                  <a:srgbClr val="3F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89" name="Shape 289"/>
            <p:cNvSpPr/>
            <p:nvPr/>
          </p:nvSpPr>
          <p:spPr>
            <a:xfrm>
              <a:off x="7129461" y="6427787"/>
              <a:ext cx="311149" cy="166686"/>
            </a:xfrm>
            <a:prstGeom prst="ellipse">
              <a:avLst/>
            </a:prstGeom>
            <a:gradFill>
              <a:gsLst>
                <a:gs pos="0">
                  <a:srgbClr val="3F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0" name="Shape 290"/>
            <p:cNvSpPr/>
            <p:nvPr/>
          </p:nvSpPr>
          <p:spPr>
            <a:xfrm>
              <a:off x="6332537" y="5391150"/>
              <a:ext cx="266699" cy="152399"/>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1" name="Shape 291"/>
            <p:cNvSpPr/>
            <p:nvPr/>
          </p:nvSpPr>
          <p:spPr>
            <a:xfrm>
              <a:off x="6767511" y="4986337"/>
              <a:ext cx="265111" cy="150811"/>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2" name="Shape 292"/>
            <p:cNvSpPr/>
            <p:nvPr/>
          </p:nvSpPr>
          <p:spPr>
            <a:xfrm>
              <a:off x="8007350" y="5426075"/>
              <a:ext cx="265111" cy="150811"/>
            </a:xfrm>
            <a:prstGeom prst="ellipse">
              <a:avLst/>
            </a:prstGeom>
            <a:gradFill>
              <a:gsLst>
                <a:gs pos="0">
                  <a:srgbClr val="3F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3" name="Shape 293"/>
            <p:cNvSpPr/>
            <p:nvPr/>
          </p:nvSpPr>
          <p:spPr>
            <a:xfrm>
              <a:off x="7227886" y="4560887"/>
              <a:ext cx="247649" cy="131761"/>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4" name="Shape 294"/>
            <p:cNvSpPr/>
            <p:nvPr/>
          </p:nvSpPr>
          <p:spPr>
            <a:xfrm>
              <a:off x="8402636" y="4946650"/>
              <a:ext cx="266699" cy="150811"/>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5" name="Shape 295"/>
            <p:cNvSpPr/>
            <p:nvPr/>
          </p:nvSpPr>
          <p:spPr>
            <a:xfrm>
              <a:off x="8726486" y="4570412"/>
              <a:ext cx="247649" cy="141287"/>
            </a:xfrm>
            <a:prstGeom prst="ellipse">
              <a:avLst/>
            </a:prstGeom>
            <a:gradFill>
              <a:gsLst>
                <a:gs pos="0">
                  <a:srgbClr val="3F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6" name="Shape 296"/>
            <p:cNvSpPr/>
            <p:nvPr/>
          </p:nvSpPr>
          <p:spPr>
            <a:xfrm>
              <a:off x="7575550" y="4243387"/>
              <a:ext cx="247649" cy="131761"/>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7" name="Shape 297"/>
            <p:cNvSpPr/>
            <p:nvPr/>
          </p:nvSpPr>
          <p:spPr>
            <a:xfrm>
              <a:off x="7883525" y="3949700"/>
              <a:ext cx="247649" cy="133349"/>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8" name="Shape 298"/>
            <p:cNvSpPr/>
            <p:nvPr/>
          </p:nvSpPr>
          <p:spPr>
            <a:xfrm>
              <a:off x="8642350" y="3257550"/>
              <a:ext cx="212724" cy="115886"/>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299" name="Shape 299"/>
            <p:cNvSpPr/>
            <p:nvPr/>
          </p:nvSpPr>
          <p:spPr>
            <a:xfrm>
              <a:off x="8193086" y="3673475"/>
              <a:ext cx="222250" cy="115886"/>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0" name="Shape 300"/>
            <p:cNvSpPr/>
            <p:nvPr/>
          </p:nvSpPr>
          <p:spPr>
            <a:xfrm>
              <a:off x="8442325" y="3454400"/>
              <a:ext cx="212724" cy="96836"/>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1" name="Shape 301"/>
            <p:cNvSpPr/>
            <p:nvPr/>
          </p:nvSpPr>
          <p:spPr>
            <a:xfrm>
              <a:off x="8859836" y="3068636"/>
              <a:ext cx="203199" cy="96836"/>
            </a:xfrm>
            <a:prstGeom prst="ellipse">
              <a:avLst/>
            </a:prstGeom>
            <a:gradFill>
              <a:gsLst>
                <a:gs pos="0">
                  <a:srgbClr val="4B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2" name="Shape 302"/>
            <p:cNvSpPr/>
            <p:nvPr/>
          </p:nvSpPr>
          <p:spPr>
            <a:xfrm>
              <a:off x="9031286" y="2874961"/>
              <a:ext cx="203199" cy="96836"/>
            </a:xfrm>
            <a:prstGeom prst="ellipse">
              <a:avLst/>
            </a:prstGeom>
            <a:gradFill>
              <a:gsLst>
                <a:gs pos="0">
                  <a:srgbClr val="4B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3" name="Shape 303"/>
            <p:cNvSpPr/>
            <p:nvPr/>
          </p:nvSpPr>
          <p:spPr>
            <a:xfrm>
              <a:off x="8990011" y="4254500"/>
              <a:ext cx="247649" cy="131761"/>
            </a:xfrm>
            <a:prstGeom prst="ellipse">
              <a:avLst/>
            </a:prstGeom>
            <a:gradFill>
              <a:gsLst>
                <a:gs pos="0">
                  <a:srgbClr val="49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4" name="Shape 304"/>
            <p:cNvSpPr/>
            <p:nvPr/>
          </p:nvSpPr>
          <p:spPr>
            <a:xfrm>
              <a:off x="-103186" y="4548187"/>
              <a:ext cx="238124" cy="141287"/>
            </a:xfrm>
            <a:prstGeom prst="ellipse">
              <a:avLst/>
            </a:prstGeom>
            <a:gradFill>
              <a:gsLst>
                <a:gs pos="0">
                  <a:srgbClr val="6D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5" name="Shape 305"/>
            <p:cNvSpPr/>
            <p:nvPr/>
          </p:nvSpPr>
          <p:spPr>
            <a:xfrm>
              <a:off x="3175" y="3932237"/>
              <a:ext cx="247649" cy="141287"/>
            </a:xfrm>
            <a:prstGeom prst="ellipse">
              <a:avLst/>
            </a:prstGeom>
            <a:gradFill>
              <a:gsLst>
                <a:gs pos="0">
                  <a:srgbClr val="71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6" name="Shape 306"/>
            <p:cNvSpPr/>
            <p:nvPr/>
          </p:nvSpPr>
          <p:spPr>
            <a:xfrm>
              <a:off x="-14286" y="2279650"/>
              <a:ext cx="168274" cy="69849"/>
            </a:xfrm>
            <a:prstGeom prst="ellipse">
              <a:avLst/>
            </a:prstGeom>
            <a:gradFill>
              <a:gsLst>
                <a:gs pos="0">
                  <a:srgbClr val="7B0001"/>
                </a:gs>
                <a:gs pos="100000">
                  <a:schemeClr val="lt1"/>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07" name="Shape 307"/>
            <p:cNvSpPr/>
            <p:nvPr/>
          </p:nvSpPr>
          <p:spPr>
            <a:xfrm>
              <a:off x="8928100" y="6365875"/>
              <a:ext cx="319087" cy="168274"/>
            </a:xfrm>
            <a:prstGeom prst="ellipse">
              <a:avLst/>
            </a:prstGeom>
            <a:gradFill>
              <a:gsLst>
                <a:gs pos="0">
                  <a:srgbClr val="3F0000"/>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sp>
        <p:nvSpPr>
          <p:cNvPr id="308" name="Shape 308"/>
          <p:cNvSpPr txBox="1">
            <a:spLocks noGrp="1"/>
          </p:cNvSpPr>
          <p:nvPr>
            <p:ph type="sldNum" idx="12"/>
          </p:nvPr>
        </p:nvSpPr>
        <p:spPr>
          <a:xfrm>
            <a:off x="6553200" y="6243637"/>
            <a:ext cx="2133599" cy="457200"/>
          </a:xfrm>
          <a:prstGeom prst="rect">
            <a:avLst/>
          </a:prstGeom>
          <a:noFill/>
          <a:ln>
            <a:noFill/>
          </a:ln>
        </p:spPr>
        <p:txBody>
          <a:bodyPr lIns="91425" tIns="45700" rIns="91425" bIns="45700" anchor="b" anchorCtr="0">
            <a:noAutofit/>
          </a:bodyPr>
          <a:lstStyle>
            <a:lvl1pPr marL="0" marR="0" indent="0" algn="r" rtl="0">
              <a:lnSpc>
                <a:spcPct val="100000"/>
              </a:lnSpc>
              <a:spcBef>
                <a:spcPts val="0"/>
              </a:spcBef>
              <a:spcAft>
                <a:spcPts val="0"/>
              </a:spcAft>
              <a:buNone/>
              <a:defRPr sz="12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
        <p:nvSpPr>
          <p:cNvPr id="309" name="Shape 309"/>
          <p:cNvSpPr txBox="1">
            <a:spLocks noGrp="1"/>
          </p:cNvSpPr>
          <p:nvPr>
            <p:ph type="dt" idx="10"/>
          </p:nvPr>
        </p:nvSpPr>
        <p:spPr>
          <a:xfrm>
            <a:off x="457200" y="6243637"/>
            <a:ext cx="2133599" cy="457200"/>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310" name="Shape 310"/>
          <p:cNvSpPr txBox="1">
            <a:spLocks noGrp="1"/>
          </p:cNvSpPr>
          <p:nvPr>
            <p:ph type="ftr" idx="11"/>
          </p:nvPr>
        </p:nvSpPr>
        <p:spPr>
          <a:xfrm>
            <a:off x="3124200" y="6243637"/>
            <a:ext cx="2895600" cy="457200"/>
          </a:xfrm>
          <a:prstGeom prst="rect">
            <a:avLst/>
          </a:prstGeom>
          <a:noFill/>
          <a:ln>
            <a:noFill/>
          </a:ln>
        </p:spPr>
        <p:txBody>
          <a:bodyPr lIns="91425" tIns="91425" rIns="91425" bIns="91425" anchor="b"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311" name="Shape 311"/>
          <p:cNvSpPr txBox="1">
            <a:spLocks noGrp="1"/>
          </p:cNvSpPr>
          <p:nvPr>
            <p:ph type="body" idx="1"/>
          </p:nvPr>
        </p:nvSpPr>
        <p:spPr>
          <a:xfrm>
            <a:off x="457200" y="1600200"/>
            <a:ext cx="8229600" cy="4533899"/>
          </a:xfrm>
          <a:prstGeom prst="rect">
            <a:avLst/>
          </a:prstGeom>
          <a:noFill/>
          <a:ln>
            <a:noFill/>
          </a:ln>
        </p:spPr>
        <p:txBody>
          <a:bodyPr lIns="91425" tIns="91425" rIns="91425" bIns="91425" anchor="t" anchorCtr="0"/>
          <a:lstStyle>
            <a:lvl1pPr marL="342900" marR="0" indent="-139700" algn="l" rtl="0">
              <a:lnSpc>
                <a:spcPct val="100000"/>
              </a:lnSpc>
              <a:spcBef>
                <a:spcPts val="640"/>
              </a:spcBef>
              <a:spcAft>
                <a:spcPts val="0"/>
              </a:spcAft>
              <a:buClr>
                <a:schemeClr val="dk1"/>
              </a:buClr>
              <a:buFont typeface="Arial"/>
              <a:buChar char="•"/>
              <a:defRPr/>
            </a:lvl1pPr>
            <a:lvl2pPr marL="742950" marR="0" indent="-107950" algn="l" rtl="0">
              <a:lnSpc>
                <a:spcPct val="100000"/>
              </a:lnSpc>
              <a:spcBef>
                <a:spcPts val="560"/>
              </a:spcBef>
              <a:spcAft>
                <a:spcPts val="0"/>
              </a:spcAft>
              <a:buClr>
                <a:schemeClr val="dk1"/>
              </a:buClr>
              <a:buFont typeface="Arial"/>
              <a:buChar char="•"/>
              <a:defRPr/>
            </a:lvl2pPr>
            <a:lvl3pPr marL="1143000" marR="0" indent="-76200" algn="l" rtl="0">
              <a:lnSpc>
                <a:spcPct val="100000"/>
              </a:lnSpc>
              <a:spcBef>
                <a:spcPts val="480"/>
              </a:spcBef>
              <a:spcAft>
                <a:spcPts val="0"/>
              </a:spcAft>
              <a:buClr>
                <a:schemeClr val="dk1"/>
              </a:buClr>
              <a:buFont typeface="Arial"/>
              <a:buChar char="•"/>
              <a:defRPr/>
            </a:lvl3pPr>
            <a:lvl4pPr marL="1600200" marR="0" indent="-101600" algn="l" rtl="0">
              <a:lnSpc>
                <a:spcPct val="100000"/>
              </a:lnSpc>
              <a:spcBef>
                <a:spcPts val="400"/>
              </a:spcBef>
              <a:spcAft>
                <a:spcPts val="0"/>
              </a:spcAft>
              <a:buClr>
                <a:schemeClr val="dk1"/>
              </a:buClr>
              <a:buFont typeface="Arial"/>
              <a:buChar char="•"/>
              <a:defRPr/>
            </a:lvl4pPr>
            <a:lvl5pPr marL="2057400" marR="0" indent="-101600" algn="l" rtl="0">
              <a:lnSpc>
                <a:spcPct val="100000"/>
              </a:lnSpc>
              <a:spcBef>
                <a:spcPts val="400"/>
              </a:spcBef>
              <a:spcAft>
                <a:spcPts val="0"/>
              </a:spcAft>
              <a:buClr>
                <a:schemeClr val="dk1"/>
              </a:buClr>
              <a:buFont typeface="Arial"/>
              <a:buChar char="•"/>
              <a:defRPr/>
            </a:lvl5pPr>
            <a:lvl6pPr marL="2514600" marR="0" indent="-101600" algn="l" rtl="0">
              <a:lnSpc>
                <a:spcPct val="100000"/>
              </a:lnSpc>
              <a:spcBef>
                <a:spcPts val="400"/>
              </a:spcBef>
              <a:spcAft>
                <a:spcPts val="0"/>
              </a:spcAft>
              <a:buClr>
                <a:schemeClr val="dk1"/>
              </a:buClr>
              <a:buFont typeface="Arial"/>
              <a:buChar char="•"/>
              <a:defRPr/>
            </a:lvl6pPr>
            <a:lvl7pPr marL="3429000" marR="0" indent="-101600" algn="l" rtl="0">
              <a:lnSpc>
                <a:spcPct val="100000"/>
              </a:lnSpc>
              <a:spcBef>
                <a:spcPts val="400"/>
              </a:spcBef>
              <a:spcAft>
                <a:spcPts val="0"/>
              </a:spcAft>
              <a:buClr>
                <a:schemeClr val="dk1"/>
              </a:buClr>
              <a:buFont typeface="Arial"/>
              <a:buChar char="•"/>
              <a:defRPr/>
            </a:lvl7pPr>
            <a:lvl8pPr marL="4800600" marR="0" indent="-101600" algn="l" rtl="0">
              <a:lnSpc>
                <a:spcPct val="100000"/>
              </a:lnSpc>
              <a:spcBef>
                <a:spcPts val="400"/>
              </a:spcBef>
              <a:spcAft>
                <a:spcPts val="0"/>
              </a:spcAft>
              <a:buClr>
                <a:schemeClr val="dk1"/>
              </a:buClr>
              <a:buFont typeface="Arial"/>
              <a:buChar char="•"/>
              <a:defRPr/>
            </a:lvl8pPr>
            <a:lvl9pPr marL="6629400" marR="0" indent="-101600" algn="l" rtl="0">
              <a:lnSpc>
                <a:spcPct val="100000"/>
              </a:lnSpc>
              <a:spcBef>
                <a:spcPts val="400"/>
              </a:spcBef>
              <a:spcAft>
                <a:spcPts val="0"/>
              </a:spcAft>
              <a:buClr>
                <a:schemeClr val="dk1"/>
              </a:buClr>
              <a:buFont typeface="Arial"/>
              <a:buChar char="•"/>
              <a:defRPr/>
            </a:lvl9pPr>
          </a:lstStyle>
          <a:p>
            <a:endParaRPr/>
          </a:p>
        </p:txBody>
      </p:sp>
      <p:sp>
        <p:nvSpPr>
          <p:cNvPr id="312" name="Shape 31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1676400" y="457200"/>
            <a:ext cx="7010400" cy="12954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defRPr/>
            </a:lvl1pPr>
            <a:lvl2pPr marL="0" marR="0" indent="0" algn="l" rtl="0">
              <a:lnSpc>
                <a:spcPct val="100000"/>
              </a:lnSpc>
              <a:spcBef>
                <a:spcPts val="0"/>
              </a:spcBef>
              <a:spcAft>
                <a:spcPts val="0"/>
              </a:spcAft>
              <a:defRPr/>
            </a:lvl2pPr>
            <a:lvl3pPr marL="0" marR="0" indent="0" algn="l" rtl="0">
              <a:lnSpc>
                <a:spcPct val="100000"/>
              </a:lnSpc>
              <a:spcBef>
                <a:spcPts val="0"/>
              </a:spcBef>
              <a:spcAft>
                <a:spcPts val="0"/>
              </a:spcAft>
              <a:defRPr/>
            </a:lvl3pPr>
            <a:lvl4pPr marL="0" marR="0" indent="0" algn="l" rtl="0">
              <a:lnSpc>
                <a:spcPct val="100000"/>
              </a:lnSpc>
              <a:spcBef>
                <a:spcPts val="0"/>
              </a:spcBef>
              <a:spcAft>
                <a:spcPts val="0"/>
              </a:spcAft>
              <a:defRPr/>
            </a:lvl4pPr>
            <a:lvl5pPr marL="0" marR="0" indent="0" algn="l" rtl="0">
              <a:lnSpc>
                <a:spcPct val="100000"/>
              </a:lnSpc>
              <a:spcBef>
                <a:spcPts val="0"/>
              </a:spcBef>
              <a:spcAft>
                <a:spcPts val="0"/>
              </a:spcAft>
              <a:defRPr/>
            </a:lvl5pPr>
            <a:lvl6pPr marL="0" marR="0" indent="0" algn="l" rtl="0">
              <a:lnSpc>
                <a:spcPct val="100000"/>
              </a:lnSpc>
              <a:spcBef>
                <a:spcPts val="0"/>
              </a:spcBef>
              <a:spcAft>
                <a:spcPts val="0"/>
              </a:spcAft>
              <a:defRPr/>
            </a:lvl6pPr>
            <a:lvl7pPr marL="0" marR="0" indent="0" algn="l" rtl="0">
              <a:lnSpc>
                <a:spcPct val="100000"/>
              </a:lnSpc>
              <a:spcBef>
                <a:spcPts val="0"/>
              </a:spcBef>
              <a:spcAft>
                <a:spcPts val="0"/>
              </a:spcAft>
              <a:defRPr/>
            </a:lvl7pPr>
            <a:lvl8pPr marL="0" marR="0" indent="0" algn="l" rtl="0">
              <a:lnSpc>
                <a:spcPct val="100000"/>
              </a:lnSpc>
              <a:spcBef>
                <a:spcPts val="0"/>
              </a:spcBef>
              <a:spcAft>
                <a:spcPts val="0"/>
              </a:spcAft>
              <a:defRPr/>
            </a:lvl8pPr>
            <a:lvl9pPr marL="0" marR="0" indent="0" algn="l" rtl="0">
              <a:lnSpc>
                <a:spcPct val="100000"/>
              </a:lnSpc>
              <a:spcBef>
                <a:spcPts val="0"/>
              </a:spcBef>
              <a:spcAft>
                <a:spcPts val="0"/>
              </a:spcAft>
              <a:defRPr/>
            </a:lvl9pPr>
          </a:lstStyle>
          <a:p>
            <a:endParaRPr/>
          </a:p>
        </p:txBody>
      </p:sp>
      <p:sp>
        <p:nvSpPr>
          <p:cNvPr id="316" name="Shape 316"/>
          <p:cNvSpPr txBox="1">
            <a:spLocks noGrp="1"/>
          </p:cNvSpPr>
          <p:nvPr>
            <p:ph type="body" idx="1"/>
          </p:nvPr>
        </p:nvSpPr>
        <p:spPr>
          <a:xfrm>
            <a:off x="1676400" y="1981200"/>
            <a:ext cx="7010400" cy="4114800"/>
          </a:xfrm>
          <a:prstGeom prst="rect">
            <a:avLst/>
          </a:prstGeom>
          <a:noFill/>
          <a:ln>
            <a:noFill/>
          </a:ln>
        </p:spPr>
        <p:txBody>
          <a:bodyPr lIns="91425" tIns="91425" rIns="91425" bIns="91425" anchor="t" anchorCtr="0"/>
          <a:lstStyle>
            <a:lvl1pPr marL="342900" marR="0" indent="-191770" algn="l" rtl="0">
              <a:lnSpc>
                <a:spcPct val="100000"/>
              </a:lnSpc>
              <a:spcBef>
                <a:spcPts val="560"/>
              </a:spcBef>
              <a:spcAft>
                <a:spcPts val="0"/>
              </a:spcAft>
              <a:buClr>
                <a:schemeClr val="accent1"/>
              </a:buClr>
              <a:buFont typeface="Noto Symbol"/>
              <a:buChar char="□"/>
              <a:defRPr/>
            </a:lvl1pPr>
            <a:lvl2pPr marL="742950" marR="0" indent="-174625" algn="l" rtl="0">
              <a:lnSpc>
                <a:spcPct val="100000"/>
              </a:lnSpc>
              <a:spcBef>
                <a:spcPts val="500"/>
              </a:spcBef>
              <a:spcAft>
                <a:spcPts val="0"/>
              </a:spcAft>
              <a:buClr>
                <a:schemeClr val="accent1"/>
              </a:buClr>
              <a:buFont typeface="Noto Symbol"/>
              <a:buChar char="■"/>
              <a:defRPr/>
            </a:lvl2pPr>
            <a:lvl3pPr marL="1143000" marR="0" indent="-130810" algn="l" rtl="0">
              <a:lnSpc>
                <a:spcPct val="100000"/>
              </a:lnSpc>
              <a:spcBef>
                <a:spcPts val="440"/>
              </a:spcBef>
              <a:spcAft>
                <a:spcPts val="0"/>
              </a:spcAft>
              <a:buClr>
                <a:schemeClr val="accent1"/>
              </a:buClr>
              <a:buFont typeface="Noto Symbol"/>
              <a:buChar char="•"/>
              <a:defRPr/>
            </a:lvl3pPr>
            <a:lvl4pPr marL="1600200" marR="0" indent="-139700" algn="l" rtl="0">
              <a:lnSpc>
                <a:spcPct val="100000"/>
              </a:lnSpc>
              <a:spcBef>
                <a:spcPts val="400"/>
              </a:spcBef>
              <a:spcAft>
                <a:spcPts val="0"/>
              </a:spcAft>
              <a:buClr>
                <a:schemeClr val="accent1"/>
              </a:buClr>
              <a:buFont typeface="Noto Symbol"/>
              <a:buChar char="■"/>
              <a:defRPr/>
            </a:lvl4pPr>
            <a:lvl5pPr marL="2057400" marR="0" indent="-139700" algn="l" rtl="0">
              <a:lnSpc>
                <a:spcPct val="100000"/>
              </a:lnSpc>
              <a:spcBef>
                <a:spcPts val="400"/>
              </a:spcBef>
              <a:spcAft>
                <a:spcPts val="0"/>
              </a:spcAft>
              <a:buClr>
                <a:schemeClr val="accent1"/>
              </a:buClr>
              <a:buFont typeface="Noto Symbol"/>
              <a:buChar char="□"/>
              <a:defRPr/>
            </a:lvl5pPr>
            <a:lvl6pPr marL="2514600" marR="0" indent="-139700" algn="l" rtl="0">
              <a:lnSpc>
                <a:spcPct val="100000"/>
              </a:lnSpc>
              <a:spcBef>
                <a:spcPts val="400"/>
              </a:spcBef>
              <a:spcAft>
                <a:spcPts val="0"/>
              </a:spcAft>
              <a:buClr>
                <a:schemeClr val="accent1"/>
              </a:buClr>
              <a:buFont typeface="Noto Symbol"/>
              <a:buChar char="□"/>
              <a:defRPr/>
            </a:lvl6pPr>
            <a:lvl7pPr marL="3429000" marR="0" indent="-139700" algn="l" rtl="0">
              <a:lnSpc>
                <a:spcPct val="100000"/>
              </a:lnSpc>
              <a:spcBef>
                <a:spcPts val="400"/>
              </a:spcBef>
              <a:spcAft>
                <a:spcPts val="0"/>
              </a:spcAft>
              <a:buClr>
                <a:schemeClr val="accent1"/>
              </a:buClr>
              <a:buFont typeface="Noto Symbol"/>
              <a:buChar char="□"/>
              <a:defRPr/>
            </a:lvl7pPr>
            <a:lvl8pPr marL="4800600" marR="0" indent="-139700" algn="l" rtl="0">
              <a:lnSpc>
                <a:spcPct val="100000"/>
              </a:lnSpc>
              <a:spcBef>
                <a:spcPts val="400"/>
              </a:spcBef>
              <a:spcAft>
                <a:spcPts val="0"/>
              </a:spcAft>
              <a:buClr>
                <a:schemeClr val="accent1"/>
              </a:buClr>
              <a:buFont typeface="Noto Symbol"/>
              <a:buChar char="□"/>
              <a:defRPr/>
            </a:lvl8pPr>
            <a:lvl9pPr marL="6629400" marR="0" indent="-139700" algn="l" rtl="0">
              <a:lnSpc>
                <a:spcPct val="100000"/>
              </a:lnSpc>
              <a:spcBef>
                <a:spcPts val="400"/>
              </a:spcBef>
              <a:spcAft>
                <a:spcPts val="0"/>
              </a:spcAft>
              <a:buClr>
                <a:schemeClr val="accent1"/>
              </a:buClr>
              <a:buFont typeface="Noto Symbol"/>
              <a:buChar char="□"/>
              <a:defRPr/>
            </a:lvl9pPr>
          </a:lstStyle>
          <a:p>
            <a:endParaRPr/>
          </a:p>
        </p:txBody>
      </p:sp>
      <p:sp>
        <p:nvSpPr>
          <p:cNvPr id="317" name="Shape 317"/>
          <p:cNvSpPr txBox="1">
            <a:spLocks noGrp="1"/>
          </p:cNvSpPr>
          <p:nvPr>
            <p:ph type="ftr" idx="11"/>
          </p:nvPr>
        </p:nvSpPr>
        <p:spPr>
          <a:xfrm>
            <a:off x="3124200" y="6248400"/>
            <a:ext cx="2895600" cy="457200"/>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318" name="Shape 318"/>
          <p:cNvSpPr txBox="1">
            <a:spLocks noGrp="1"/>
          </p:cNvSpPr>
          <p:nvPr>
            <p:ph type="sldNum" idx="12"/>
          </p:nvPr>
        </p:nvSpPr>
        <p:spPr>
          <a:xfrm>
            <a:off x="6553200" y="6248400"/>
            <a:ext cx="2133599" cy="457200"/>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200" b="0" i="0" u="none" strike="noStrike" cap="none" baseline="0">
                <a:solidFill>
                  <a:schemeClr val="dk2"/>
                </a:solidFill>
                <a:latin typeface="Arial"/>
                <a:ea typeface="Arial"/>
                <a:cs typeface="Arial"/>
                <a:sym typeface="Arial"/>
              </a:defRPr>
            </a:lvl1pPr>
          </a:lstStyle>
          <a:p>
            <a:pPr marL="0" lvl="0" indent="0">
              <a:spcBef>
                <a:spcPts val="0"/>
              </a:spcBef>
              <a:buClr>
                <a:schemeClr val="dk2"/>
              </a:buClr>
              <a:buSzPct val="25000"/>
              <a:buFont typeface="Arial"/>
              <a:buNone/>
            </a:pPr>
            <a:fld id="{00000000-1234-1234-1234-123412341234}" type="slidenum">
              <a:rPr lang="en-US"/>
              <a:t>‹#›</a:t>
            </a:fld>
            <a:endParaRPr lang="en-US"/>
          </a:p>
        </p:txBody>
      </p:sp>
      <p:cxnSp>
        <p:nvCxnSpPr>
          <p:cNvPr id="319" name="Shape 319"/>
          <p:cNvCxnSpPr/>
          <p:nvPr/>
        </p:nvCxnSpPr>
        <p:spPr>
          <a:xfrm>
            <a:off x="266700" y="6172200"/>
            <a:ext cx="8610599" cy="0"/>
          </a:xfrm>
          <a:prstGeom prst="straightConnector1">
            <a:avLst/>
          </a:prstGeom>
          <a:noFill/>
          <a:ln w="12700" cap="flat">
            <a:solidFill>
              <a:schemeClr val="dk2"/>
            </a:solidFill>
            <a:prstDash val="solid"/>
            <a:miter/>
            <a:headEnd type="none" w="med" len="med"/>
            <a:tailEnd type="none" w="med" len="med"/>
          </a:ln>
        </p:spPr>
      </p:cxnSp>
      <p:cxnSp>
        <p:nvCxnSpPr>
          <p:cNvPr id="320" name="Shape 320"/>
          <p:cNvCxnSpPr/>
          <p:nvPr/>
        </p:nvCxnSpPr>
        <p:spPr>
          <a:xfrm>
            <a:off x="228600" y="304800"/>
            <a:ext cx="8610599" cy="0"/>
          </a:xfrm>
          <a:prstGeom prst="straightConnector1">
            <a:avLst/>
          </a:prstGeom>
          <a:noFill/>
          <a:ln w="76200" cap="flat">
            <a:solidFill>
              <a:schemeClr val="dk2"/>
            </a:solidFill>
            <a:prstDash val="solid"/>
            <a:miter/>
            <a:headEnd type="none" w="med" len="med"/>
            <a:tailEnd type="none" w="med" len="med"/>
          </a:ln>
        </p:spPr>
      </p:cxnSp>
      <p:grpSp>
        <p:nvGrpSpPr>
          <p:cNvPr id="321" name="Shape 321"/>
          <p:cNvGrpSpPr/>
          <p:nvPr/>
        </p:nvGrpSpPr>
        <p:grpSpPr>
          <a:xfrm>
            <a:off x="228600" y="457200"/>
            <a:ext cx="1246186" cy="1371599"/>
            <a:chOff x="228600" y="457200"/>
            <a:chExt cx="1246186" cy="1371599"/>
          </a:xfrm>
        </p:grpSpPr>
        <p:sp>
          <p:nvSpPr>
            <p:cNvPr id="322" name="Shape 322"/>
            <p:cNvSpPr/>
            <p:nvPr/>
          </p:nvSpPr>
          <p:spPr>
            <a:xfrm>
              <a:off x="935037" y="457200"/>
              <a:ext cx="44450" cy="847725"/>
            </a:xfrm>
            <a:prstGeom prst="rect">
              <a:avLst/>
            </a:pr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3" name="Shape 323"/>
            <p:cNvSpPr/>
            <p:nvPr/>
          </p:nvSpPr>
          <p:spPr>
            <a:xfrm>
              <a:off x="835025" y="457200"/>
              <a:ext cx="44450" cy="746125"/>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4" name="Shape 324"/>
            <p:cNvSpPr/>
            <p:nvPr/>
          </p:nvSpPr>
          <p:spPr>
            <a:xfrm>
              <a:off x="733425" y="457200"/>
              <a:ext cx="44450" cy="636586"/>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5" name="Shape 325"/>
            <p:cNvSpPr/>
            <p:nvPr/>
          </p:nvSpPr>
          <p:spPr>
            <a:xfrm>
              <a:off x="631825" y="457200"/>
              <a:ext cx="44450" cy="530224"/>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6" name="Shape 326"/>
            <p:cNvSpPr/>
            <p:nvPr/>
          </p:nvSpPr>
          <p:spPr>
            <a:xfrm>
              <a:off x="531812" y="457200"/>
              <a:ext cx="44450" cy="427037"/>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7" name="Shape 327"/>
            <p:cNvSpPr/>
            <p:nvPr/>
          </p:nvSpPr>
          <p:spPr>
            <a:xfrm>
              <a:off x="430212" y="457200"/>
              <a:ext cx="44450" cy="312737"/>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8" name="Shape 328"/>
            <p:cNvSpPr/>
            <p:nvPr/>
          </p:nvSpPr>
          <p:spPr>
            <a:xfrm>
              <a:off x="328612" y="457200"/>
              <a:ext cx="46036" cy="215899"/>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29" name="Shape 329"/>
            <p:cNvSpPr/>
            <p:nvPr/>
          </p:nvSpPr>
          <p:spPr>
            <a:xfrm>
              <a:off x="228600" y="457200"/>
              <a:ext cx="44450" cy="107949"/>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30" name="Shape 330"/>
            <p:cNvSpPr/>
            <p:nvPr/>
          </p:nvSpPr>
          <p:spPr>
            <a:xfrm>
              <a:off x="1036637" y="457200"/>
              <a:ext cx="41275" cy="950912"/>
            </a:xfrm>
            <a:prstGeom prst="rect">
              <a:avLst/>
            </a:pr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31" name="Shape 331"/>
            <p:cNvSpPr/>
            <p:nvPr/>
          </p:nvSpPr>
          <p:spPr>
            <a:xfrm>
              <a:off x="1135062" y="457200"/>
              <a:ext cx="41275" cy="1058862"/>
            </a:xfrm>
            <a:prstGeom prst="rect">
              <a:avLst/>
            </a:pr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32" name="Shape 332"/>
            <p:cNvSpPr/>
            <p:nvPr/>
          </p:nvSpPr>
          <p:spPr>
            <a:xfrm>
              <a:off x="1231900" y="457200"/>
              <a:ext cx="42861" cy="1160462"/>
            </a:xfrm>
            <a:prstGeom prst="rect">
              <a:avLst/>
            </a:prstGeom>
            <a:solidFill>
              <a:schemeClr val="accen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33" name="Shape 333"/>
            <p:cNvSpPr/>
            <p:nvPr/>
          </p:nvSpPr>
          <p:spPr>
            <a:xfrm>
              <a:off x="1331912" y="457200"/>
              <a:ext cx="44450" cy="1270000"/>
            </a:xfrm>
            <a:prstGeom prst="rect">
              <a:avLst/>
            </a:prstGeom>
            <a:solidFill>
              <a:schemeClr val="accen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34" name="Shape 334"/>
            <p:cNvSpPr/>
            <p:nvPr/>
          </p:nvSpPr>
          <p:spPr>
            <a:xfrm>
              <a:off x="1431925" y="457200"/>
              <a:ext cx="42861" cy="1371599"/>
            </a:xfrm>
            <a:prstGeom prst="rect">
              <a:avLst/>
            </a:prstGeom>
            <a:solidFill>
              <a:schemeClr val="accent1"/>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sp>
        <p:nvSpPr>
          <p:cNvPr id="335" name="Shape 33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7"/>
        <p:cNvGrpSpPr/>
        <p:nvPr/>
      </p:nvGrpSpPr>
      <p:grpSpPr>
        <a:xfrm>
          <a:off x="0" y="0"/>
          <a:ext cx="0" cy="0"/>
          <a:chOff x="0" y="0"/>
          <a:chExt cx="0" cy="0"/>
        </a:xfrm>
      </p:grpSpPr>
      <p:sp>
        <p:nvSpPr>
          <p:cNvPr id="338" name="Shape 338"/>
          <p:cNvSpPr/>
          <p:nvPr/>
        </p:nvSpPr>
        <p:spPr>
          <a:xfrm>
            <a:off x="6627811" y="6429375"/>
            <a:ext cx="285749" cy="209550"/>
          </a:xfrm>
          <a:custGeom>
            <a:avLst/>
            <a:gdLst/>
            <a:ahLst/>
            <a:cxnLst/>
            <a:rect l="0" t="0" r="0" b="0"/>
            <a:pathLst>
              <a:path w="179" h="132" extrusionOk="0">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a:gsLst>
              <a:gs pos="0">
                <a:srgbClr val="2581D8"/>
              </a:gs>
              <a:gs pos="100000">
                <a:schemeClr val="accent2"/>
              </a:gs>
            </a:gsLst>
            <a:lin ang="81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339" name="Shape 339"/>
          <p:cNvGrpSpPr/>
          <p:nvPr/>
        </p:nvGrpSpPr>
        <p:grpSpPr>
          <a:xfrm>
            <a:off x="3175" y="4267200"/>
            <a:ext cx="9140824" cy="2590800"/>
            <a:chOff x="3175" y="4267200"/>
            <a:chExt cx="9140824" cy="2590800"/>
          </a:xfrm>
        </p:grpSpPr>
        <p:sp>
          <p:nvSpPr>
            <p:cNvPr id="340" name="Shape 340"/>
            <p:cNvSpPr/>
            <p:nvPr/>
          </p:nvSpPr>
          <p:spPr>
            <a:xfrm>
              <a:off x="3175" y="4267200"/>
              <a:ext cx="9140824" cy="2590800"/>
            </a:xfrm>
            <a:custGeom>
              <a:avLst/>
              <a:gdLst/>
              <a:ahLst/>
              <a:cxnLst/>
              <a:rect l="0" t="0" r="0" b="0"/>
              <a:pathLst>
                <a:path w="5740" h="4316" extrusionOk="0">
                  <a:moveTo>
                    <a:pt x="5740" y="4316"/>
                  </a:moveTo>
                  <a:lnTo>
                    <a:pt x="0" y="4316"/>
                  </a:lnTo>
                  <a:lnTo>
                    <a:pt x="0" y="0"/>
                  </a:lnTo>
                  <a:lnTo>
                    <a:pt x="5740" y="0"/>
                  </a:lnTo>
                  <a:lnTo>
                    <a:pt x="5740" y="4316"/>
                  </a:lnTo>
                  <a:lnTo>
                    <a:pt x="5740" y="4316"/>
                  </a:lnTo>
                  <a:close/>
                </a:path>
              </a:pathLst>
            </a:custGeom>
            <a:gradFill>
              <a:gsLst>
                <a:gs pos="0">
                  <a:schemeClr val="lt1"/>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341" name="Shape 341"/>
            <p:cNvGrpSpPr/>
            <p:nvPr/>
          </p:nvGrpSpPr>
          <p:grpSpPr>
            <a:xfrm>
              <a:off x="5600700" y="5897562"/>
              <a:ext cx="1257300" cy="827087"/>
              <a:chOff x="5599112" y="5897562"/>
              <a:chExt cx="1257300" cy="827087"/>
            </a:xfrm>
          </p:grpSpPr>
          <p:sp>
            <p:nvSpPr>
              <p:cNvPr id="342" name="Shape 342"/>
              <p:cNvSpPr/>
              <p:nvPr/>
            </p:nvSpPr>
            <p:spPr>
              <a:xfrm>
                <a:off x="5851525" y="6048375"/>
                <a:ext cx="844550" cy="519112"/>
              </a:xfrm>
              <a:prstGeom prst="ellipse">
                <a:avLst/>
              </a:prstGeom>
              <a:gradFill>
                <a:gsLst>
                  <a:gs pos="0">
                    <a:schemeClr val="accent2"/>
                  </a:gs>
                  <a:gs pos="100000">
                    <a:srgbClr val="2683DB"/>
                  </a:gs>
                </a:gsLst>
                <a:path path="circle">
                  <a:fillToRect l="50000" t="50000" r="50000" b="50000"/>
                </a:path>
                <a:tileRect/>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3" name="Shape 343"/>
              <p:cNvSpPr/>
              <p:nvPr/>
            </p:nvSpPr>
            <p:spPr>
              <a:xfrm>
                <a:off x="5915025" y="6096000"/>
                <a:ext cx="717550" cy="436562"/>
              </a:xfrm>
              <a:prstGeom prst="ellipse">
                <a:avLst/>
              </a:prstGeom>
              <a:gradFill>
                <a:gsLst>
                  <a:gs pos="0">
                    <a:srgbClr val="2683DB"/>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4" name="Shape 344"/>
              <p:cNvSpPr/>
              <p:nvPr/>
            </p:nvSpPr>
            <p:spPr>
              <a:xfrm>
                <a:off x="6003925" y="6146800"/>
                <a:ext cx="546099" cy="328611"/>
              </a:xfrm>
              <a:prstGeom prst="ellipse">
                <a:avLst/>
              </a:pr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5" name="Shape 345"/>
              <p:cNvSpPr/>
              <p:nvPr/>
            </p:nvSpPr>
            <p:spPr>
              <a:xfrm>
                <a:off x="6067425" y="6184900"/>
                <a:ext cx="415925" cy="252412"/>
              </a:xfrm>
              <a:prstGeom prst="ellipse">
                <a:avLst/>
              </a:prstGeom>
              <a:gradFill>
                <a:gsLst>
                  <a:gs pos="0">
                    <a:srgbClr val="2786E2"/>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6" name="Shape 346"/>
              <p:cNvSpPr/>
              <p:nvPr/>
            </p:nvSpPr>
            <p:spPr>
              <a:xfrm>
                <a:off x="6121400" y="6226175"/>
                <a:ext cx="304799" cy="169861"/>
              </a:xfrm>
              <a:prstGeom prst="ellipse">
                <a:avLst/>
              </a:pr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7" name="Shape 347"/>
              <p:cNvSpPr/>
              <p:nvPr/>
            </p:nvSpPr>
            <p:spPr>
              <a:xfrm>
                <a:off x="5675312" y="5897562"/>
                <a:ext cx="608012" cy="255586"/>
              </a:xfrm>
              <a:custGeom>
                <a:avLst/>
                <a:gdLst/>
                <a:ahLst/>
                <a:cxnLst/>
                <a:rect l="0" t="0" r="0" b="0"/>
                <a:pathLst>
                  <a:path w="382" h="161" extrusionOk="0">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a:gsLst>
                  <a:gs pos="0">
                    <a:srgbClr val="2785DF"/>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8" name="Shape 348"/>
              <p:cNvSpPr/>
              <p:nvPr/>
            </p:nvSpPr>
            <p:spPr>
              <a:xfrm>
                <a:off x="5865812" y="6619875"/>
                <a:ext cx="704850" cy="104775"/>
              </a:xfrm>
              <a:custGeom>
                <a:avLst/>
                <a:gdLst/>
                <a:ahLst/>
                <a:cxnLst/>
                <a:rect l="0" t="0" r="0" b="0"/>
                <a:pathLst>
                  <a:path w="443" h="66" extrusionOk="0">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a:gsLst>
                  <a:gs pos="0">
                    <a:schemeClr val="accent2"/>
                  </a:gs>
                  <a:gs pos="100000">
                    <a:srgbClr val="257ED4"/>
                  </a:gs>
                </a:gsLst>
                <a:lin ang="81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49" name="Shape 349"/>
              <p:cNvSpPr/>
              <p:nvPr/>
            </p:nvSpPr>
            <p:spPr>
              <a:xfrm>
                <a:off x="5599112" y="6200775"/>
                <a:ext cx="141286" cy="342900"/>
              </a:xfrm>
              <a:custGeom>
                <a:avLst/>
                <a:gdLst/>
                <a:ahLst/>
                <a:cxnLst/>
                <a:rect l="0" t="0" r="0" b="0"/>
                <a:pathLst>
                  <a:path w="89" h="216" extrusionOk="0">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a:gsLst>
                  <a:gs pos="0">
                    <a:schemeClr val="accent2"/>
                  </a:gs>
                  <a:gs pos="100000">
                    <a:srgbClr val="2581D8"/>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0" name="Shape 350"/>
              <p:cNvSpPr/>
              <p:nvPr/>
            </p:nvSpPr>
            <p:spPr>
              <a:xfrm>
                <a:off x="5665787" y="5945187"/>
                <a:ext cx="1190625" cy="731837"/>
              </a:xfrm>
              <a:custGeom>
                <a:avLst/>
                <a:gdLst/>
                <a:ahLst/>
                <a:cxnLst/>
                <a:rect l="0" t="0" r="0" b="0"/>
                <a:pathLst>
                  <a:path w="747" h="461" extrusionOk="0">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a:gsLst>
                  <a:gs pos="0">
                    <a:srgbClr val="2683DB"/>
                  </a:gs>
                  <a:gs pos="100000">
                    <a:schemeClr val="accent2"/>
                  </a:gs>
                </a:gsLst>
                <a:path path="circle">
                  <a:fillToRect l="50000" t="50000" r="50000" b="50000"/>
                </a:path>
                <a:tileRect/>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1" name="Shape 351"/>
              <p:cNvSpPr/>
              <p:nvPr/>
            </p:nvSpPr>
            <p:spPr>
              <a:xfrm>
                <a:off x="6408737" y="5907087"/>
                <a:ext cx="152400" cy="47625"/>
              </a:xfrm>
              <a:custGeom>
                <a:avLst/>
                <a:gdLst/>
                <a:ahLst/>
                <a:cxnLst/>
                <a:rect l="0" t="0" r="0" b="0"/>
                <a:pathLst>
                  <a:path w="96" h="30" extrusionOk="0">
                    <a:moveTo>
                      <a:pt x="0" y="0"/>
                    </a:moveTo>
                    <a:lnTo>
                      <a:pt x="0" y="12"/>
                    </a:lnTo>
                    <a:lnTo>
                      <a:pt x="48" y="18"/>
                    </a:lnTo>
                    <a:lnTo>
                      <a:pt x="96" y="30"/>
                    </a:lnTo>
                    <a:lnTo>
                      <a:pt x="96" y="24"/>
                    </a:lnTo>
                    <a:lnTo>
                      <a:pt x="96" y="18"/>
                    </a:lnTo>
                    <a:lnTo>
                      <a:pt x="48" y="12"/>
                    </a:lnTo>
                    <a:lnTo>
                      <a:pt x="0" y="0"/>
                    </a:lnTo>
                    <a:lnTo>
                      <a:pt x="0" y="0"/>
                    </a:lnTo>
                    <a:close/>
                  </a:path>
                </a:pathLst>
              </a:custGeom>
              <a:gradFill>
                <a:gsLst>
                  <a:gs pos="0">
                    <a:srgbClr val="2581D8"/>
                  </a:gs>
                  <a:gs pos="100000">
                    <a:schemeClr val="accent2"/>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2" name="Shape 352"/>
              <p:cNvSpPr/>
              <p:nvPr/>
            </p:nvSpPr>
            <p:spPr>
              <a:xfrm>
                <a:off x="6207125" y="6267450"/>
                <a:ext cx="133349" cy="84137"/>
              </a:xfrm>
              <a:prstGeom prst="ellipse">
                <a:avLst/>
              </a:prstGeom>
              <a:gradFill>
                <a:gsLst>
                  <a:gs pos="0">
                    <a:srgbClr val="2785DF"/>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grpSp>
          <p:nvGrpSpPr>
            <p:cNvPr id="353" name="Shape 353"/>
            <p:cNvGrpSpPr/>
            <p:nvPr/>
          </p:nvGrpSpPr>
          <p:grpSpPr>
            <a:xfrm>
              <a:off x="2819400" y="5764212"/>
              <a:ext cx="2581275" cy="1084262"/>
              <a:chOff x="2819400" y="5764212"/>
              <a:chExt cx="2581275" cy="1084262"/>
            </a:xfrm>
          </p:grpSpPr>
          <p:sp>
            <p:nvSpPr>
              <p:cNvPr id="354" name="Shape 354"/>
              <p:cNvSpPr/>
              <p:nvPr/>
            </p:nvSpPr>
            <p:spPr>
              <a:xfrm>
                <a:off x="3600450" y="6245225"/>
                <a:ext cx="1012825" cy="598487"/>
              </a:xfrm>
              <a:prstGeom prst="ellipse">
                <a:avLst/>
              </a:prstGeom>
              <a:gradFill>
                <a:gsLst>
                  <a:gs pos="0">
                    <a:schemeClr val="accent2"/>
                  </a:gs>
                  <a:gs pos="100000">
                    <a:srgbClr val="2581D8"/>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5" name="Shape 355"/>
              <p:cNvSpPr/>
              <p:nvPr/>
            </p:nvSpPr>
            <p:spPr>
              <a:xfrm>
                <a:off x="3673475" y="6283325"/>
                <a:ext cx="862011" cy="527050"/>
              </a:xfrm>
              <a:prstGeom prst="ellipse">
                <a:avLst/>
              </a:prstGeom>
              <a:gradFill>
                <a:gsLst>
                  <a:gs pos="0">
                    <a:srgbClr val="2581D8"/>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6" name="Shape 356"/>
              <p:cNvSpPr/>
              <p:nvPr/>
            </p:nvSpPr>
            <p:spPr>
              <a:xfrm>
                <a:off x="3716337" y="6316662"/>
                <a:ext cx="795337" cy="474661"/>
              </a:xfrm>
              <a:prstGeom prst="ellipse">
                <a:avLst/>
              </a:prstGeom>
              <a:gradFill>
                <a:gsLst>
                  <a:gs pos="0">
                    <a:schemeClr val="accent2"/>
                  </a:gs>
                  <a:gs pos="100000">
                    <a:srgbClr val="2683DB"/>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7" name="Shape 357"/>
              <p:cNvSpPr/>
              <p:nvPr/>
            </p:nvSpPr>
            <p:spPr>
              <a:xfrm>
                <a:off x="3759200" y="6345237"/>
                <a:ext cx="704850" cy="409575"/>
              </a:xfrm>
              <a:prstGeom prst="ellipse">
                <a:avLst/>
              </a:prstGeom>
              <a:gradFill>
                <a:gsLst>
                  <a:gs pos="0">
                    <a:srgbClr val="2581D8"/>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8" name="Shape 358"/>
              <p:cNvSpPr/>
              <p:nvPr/>
            </p:nvSpPr>
            <p:spPr>
              <a:xfrm>
                <a:off x="3786187" y="6357937"/>
                <a:ext cx="655636" cy="381000"/>
              </a:xfrm>
              <a:prstGeom prst="ellipse">
                <a:avLst/>
              </a:prstGeom>
              <a:gradFill>
                <a:gsLst>
                  <a:gs pos="0">
                    <a:srgbClr val="2785DF"/>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59" name="Shape 359"/>
              <p:cNvSpPr/>
              <p:nvPr/>
            </p:nvSpPr>
            <p:spPr>
              <a:xfrm>
                <a:off x="3868737" y="6391275"/>
                <a:ext cx="485775" cy="304799"/>
              </a:xfrm>
              <a:prstGeom prst="ellipse">
                <a:avLst/>
              </a:prstGeom>
              <a:gradFill>
                <a:gsLst>
                  <a:gs pos="0">
                    <a:srgbClr val="2581D8"/>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0" name="Shape 360"/>
              <p:cNvSpPr/>
              <p:nvPr/>
            </p:nvSpPr>
            <p:spPr>
              <a:xfrm>
                <a:off x="3930650" y="6438900"/>
                <a:ext cx="360362" cy="214312"/>
              </a:xfrm>
              <a:prstGeom prst="ellipse">
                <a:avLst/>
              </a:prstGeom>
              <a:gradFill>
                <a:gsLst>
                  <a:gs pos="0">
                    <a:srgbClr val="2683DB"/>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1" name="Shape 361"/>
              <p:cNvSpPr/>
              <p:nvPr/>
            </p:nvSpPr>
            <p:spPr>
              <a:xfrm>
                <a:off x="4035425" y="6503987"/>
                <a:ext cx="142875" cy="95250"/>
              </a:xfrm>
              <a:prstGeom prst="ellipse">
                <a:avLst/>
              </a:prstGeom>
              <a:gradFill>
                <a:gsLst>
                  <a:gs pos="0">
                    <a:srgbClr val="2683DB"/>
                  </a:gs>
                  <a:gs pos="100000">
                    <a:schemeClr val="accent2"/>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2" name="Shape 362"/>
              <p:cNvSpPr/>
              <p:nvPr/>
            </p:nvSpPr>
            <p:spPr>
              <a:xfrm>
                <a:off x="4103687" y="6067425"/>
                <a:ext cx="712787" cy="295275"/>
              </a:xfrm>
              <a:custGeom>
                <a:avLst/>
                <a:gdLst/>
                <a:ahLst/>
                <a:cxnLst/>
                <a:rect l="0" t="0" r="0" b="0"/>
                <a:pathLst>
                  <a:path w="448" h="186" extrusionOk="0">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a:gsLst>
                  <a:gs pos="0">
                    <a:srgbClr val="2683DB"/>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3" name="Shape 363"/>
              <p:cNvSpPr/>
              <p:nvPr/>
            </p:nvSpPr>
            <p:spPr>
              <a:xfrm>
                <a:off x="3400425" y="6115050"/>
                <a:ext cx="1416049" cy="733425"/>
              </a:xfrm>
              <a:custGeom>
                <a:avLst/>
                <a:gdLst/>
                <a:ahLst/>
                <a:cxnLst/>
                <a:rect l="0" t="0" r="0" b="0"/>
                <a:pathLst>
                  <a:path w="890" h="462" extrusionOk="0">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a:gsLst>
                  <a:gs pos="0">
                    <a:srgbClr val="257ED4"/>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4" name="Shape 364"/>
              <p:cNvSpPr/>
              <p:nvPr/>
            </p:nvSpPr>
            <p:spPr>
              <a:xfrm>
                <a:off x="3305175" y="6076950"/>
                <a:ext cx="646111" cy="771525"/>
              </a:xfrm>
              <a:custGeom>
                <a:avLst/>
                <a:gdLst/>
                <a:ahLst/>
                <a:cxnLst/>
                <a:rect l="0" t="0" r="0" b="0"/>
                <a:pathLst>
                  <a:path w="406" h="486" extrusionOk="0">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a:gsLst>
                  <a:gs pos="0">
                    <a:srgbClr val="2683DB"/>
                  </a:gs>
                  <a:gs pos="100000">
                    <a:schemeClr val="accent2"/>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5" name="Shape 365"/>
              <p:cNvSpPr/>
              <p:nvPr/>
            </p:nvSpPr>
            <p:spPr>
              <a:xfrm>
                <a:off x="4741862" y="6419850"/>
                <a:ext cx="171450" cy="400050"/>
              </a:xfrm>
              <a:custGeom>
                <a:avLst/>
                <a:gdLst/>
                <a:ahLst/>
                <a:cxnLst/>
                <a:rect l="0" t="0" r="0" b="0"/>
                <a:pathLst>
                  <a:path w="107" h="252" extrusionOk="0">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a:gsLst>
                  <a:gs pos="0">
                    <a:schemeClr val="accent2"/>
                  </a:gs>
                  <a:gs pos="100000">
                    <a:srgbClr val="247DD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6" name="Shape 366"/>
              <p:cNvSpPr/>
              <p:nvPr/>
            </p:nvSpPr>
            <p:spPr>
              <a:xfrm>
                <a:off x="3282950" y="5849937"/>
                <a:ext cx="1325562" cy="238125"/>
              </a:xfrm>
              <a:custGeom>
                <a:avLst/>
                <a:gdLst/>
                <a:ahLst/>
                <a:cxnLst/>
                <a:rect l="0" t="0" r="0" b="0"/>
                <a:pathLst>
                  <a:path w="835" h="150" extrusionOk="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7" name="Shape 367"/>
              <p:cNvSpPr/>
              <p:nvPr/>
            </p:nvSpPr>
            <p:spPr>
              <a:xfrm>
                <a:off x="2963861" y="6116637"/>
                <a:ext cx="271461" cy="731837"/>
              </a:xfrm>
              <a:custGeom>
                <a:avLst/>
                <a:gdLst/>
                <a:ahLst/>
                <a:cxnLst/>
                <a:rect l="0" t="0" r="0" b="0"/>
                <a:pathLst>
                  <a:path w="171" h="461" extrusionOk="0">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8" name="Shape 368"/>
              <p:cNvSpPr/>
              <p:nvPr/>
            </p:nvSpPr>
            <p:spPr>
              <a:xfrm>
                <a:off x="4684712" y="5954712"/>
                <a:ext cx="571500" cy="893762"/>
              </a:xfrm>
              <a:custGeom>
                <a:avLst/>
                <a:gdLst/>
                <a:ahLst/>
                <a:cxnLst/>
                <a:rect l="0" t="0" r="0" b="0"/>
                <a:pathLst>
                  <a:path w="360" h="563" extrusionOk="0">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a:gsLst>
                  <a:gs pos="0">
                    <a:schemeClr val="accent2"/>
                  </a:gs>
                  <a:gs pos="100000">
                    <a:srgbClr val="2581D8"/>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69" name="Shape 369"/>
              <p:cNvSpPr/>
              <p:nvPr/>
            </p:nvSpPr>
            <p:spPr>
              <a:xfrm>
                <a:off x="3679825" y="5764212"/>
                <a:ext cx="1711325" cy="674687"/>
              </a:xfrm>
              <a:custGeom>
                <a:avLst/>
                <a:gdLst/>
                <a:ahLst/>
                <a:cxnLst/>
                <a:rect l="0" t="0" r="0" b="0"/>
                <a:pathLst>
                  <a:path w="1078" h="425" extrusionOk="0">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a:gsLst>
                  <a:gs pos="0">
                    <a:schemeClr val="accent2"/>
                  </a:gs>
                  <a:gs pos="100000">
                    <a:srgbClr val="2581D8"/>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0" name="Shape 370"/>
              <p:cNvSpPr/>
              <p:nvPr/>
            </p:nvSpPr>
            <p:spPr>
              <a:xfrm>
                <a:off x="5245100" y="6477000"/>
                <a:ext cx="155575" cy="371475"/>
              </a:xfrm>
              <a:custGeom>
                <a:avLst/>
                <a:gdLst/>
                <a:ahLst/>
                <a:cxnLst/>
                <a:rect l="0" t="0" r="0" b="0"/>
                <a:pathLst>
                  <a:path w="98" h="234" extrusionOk="0">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a:gsLst>
                  <a:gs pos="0">
                    <a:schemeClr val="accent2"/>
                  </a:gs>
                  <a:gs pos="100000">
                    <a:srgbClr val="2581D8"/>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1" name="Shape 371"/>
              <p:cNvSpPr/>
              <p:nvPr/>
            </p:nvSpPr>
            <p:spPr>
              <a:xfrm>
                <a:off x="2819400" y="5830887"/>
                <a:ext cx="763586" cy="1017587"/>
              </a:xfrm>
              <a:custGeom>
                <a:avLst/>
                <a:gdLst/>
                <a:ahLst/>
                <a:cxnLst/>
                <a:rect l="0" t="0" r="0" b="0"/>
                <a:pathLst>
                  <a:path w="481" h="641" extrusionOk="0">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grpSp>
          <p:nvGrpSpPr>
            <p:cNvPr id="372" name="Shape 372"/>
            <p:cNvGrpSpPr/>
            <p:nvPr/>
          </p:nvGrpSpPr>
          <p:grpSpPr>
            <a:xfrm>
              <a:off x="6553200" y="5334000"/>
              <a:ext cx="2144711" cy="1303337"/>
              <a:chOff x="6553200" y="5334000"/>
              <a:chExt cx="2144711" cy="1303337"/>
            </a:xfrm>
          </p:grpSpPr>
          <p:sp>
            <p:nvSpPr>
              <p:cNvPr id="373" name="Shape 373"/>
              <p:cNvSpPr/>
              <p:nvPr/>
            </p:nvSpPr>
            <p:spPr>
              <a:xfrm>
                <a:off x="6667500" y="5400675"/>
                <a:ext cx="1906587" cy="1160462"/>
              </a:xfrm>
              <a:custGeom>
                <a:avLst/>
                <a:gdLst/>
                <a:ahLst/>
                <a:cxnLst/>
                <a:rect l="0" t="0" r="0" b="0"/>
                <a:pathLst>
                  <a:path w="1201" h="731" extrusionOk="0">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a:gsLst>
                  <a:gs pos="0">
                    <a:srgbClr val="35A0E9"/>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4" name="Shape 374"/>
              <p:cNvSpPr/>
              <p:nvPr/>
            </p:nvSpPr>
            <p:spPr>
              <a:xfrm>
                <a:off x="6553200" y="5343525"/>
                <a:ext cx="863600" cy="1169987"/>
              </a:xfrm>
              <a:custGeom>
                <a:avLst/>
                <a:gdLst/>
                <a:ahLst/>
                <a:cxnLst/>
                <a:rect l="0" t="0" r="0" b="0"/>
                <a:pathLst>
                  <a:path w="544" h="737" extrusionOk="0">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a:gsLst>
                  <a:gs pos="0">
                    <a:srgbClr val="35A0E9"/>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5" name="Shape 375"/>
              <p:cNvSpPr/>
              <p:nvPr/>
            </p:nvSpPr>
            <p:spPr>
              <a:xfrm>
                <a:off x="7607300" y="5334000"/>
                <a:ext cx="966786" cy="400050"/>
              </a:xfrm>
              <a:custGeom>
                <a:avLst/>
                <a:gdLst/>
                <a:ahLst/>
                <a:cxnLst/>
                <a:rect l="0" t="0" r="0" b="0"/>
                <a:pathLst>
                  <a:path w="609" h="252" extrusionOk="0">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a:gsLst>
                  <a:gs pos="0">
                    <a:srgbClr val="46A8EB"/>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6" name="Shape 376"/>
              <p:cNvSpPr/>
              <p:nvPr/>
            </p:nvSpPr>
            <p:spPr>
              <a:xfrm>
                <a:off x="8328025" y="6361112"/>
                <a:ext cx="114300" cy="85725"/>
              </a:xfrm>
              <a:custGeom>
                <a:avLst/>
                <a:gdLst/>
                <a:ahLst/>
                <a:cxnLst/>
                <a:rect l="0" t="0" r="0" b="0"/>
                <a:pathLst>
                  <a:path w="72" h="54" extrusionOk="0">
                    <a:moveTo>
                      <a:pt x="72" y="0"/>
                    </a:moveTo>
                    <a:lnTo>
                      <a:pt x="36" y="30"/>
                    </a:lnTo>
                    <a:lnTo>
                      <a:pt x="0" y="54"/>
                    </a:lnTo>
                    <a:lnTo>
                      <a:pt x="36" y="54"/>
                    </a:lnTo>
                    <a:lnTo>
                      <a:pt x="54" y="42"/>
                    </a:lnTo>
                    <a:lnTo>
                      <a:pt x="72" y="24"/>
                    </a:lnTo>
                    <a:lnTo>
                      <a:pt x="72" y="24"/>
                    </a:lnTo>
                    <a:lnTo>
                      <a:pt x="72" y="0"/>
                    </a:lnTo>
                    <a:lnTo>
                      <a:pt x="72" y="0"/>
                    </a:lnTo>
                    <a:close/>
                  </a:path>
                </a:pathLst>
              </a:cu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7" name="Shape 377"/>
              <p:cNvSpPr/>
              <p:nvPr/>
            </p:nvSpPr>
            <p:spPr>
              <a:xfrm>
                <a:off x="7151686" y="6465887"/>
                <a:ext cx="1119187" cy="171450"/>
              </a:xfrm>
              <a:custGeom>
                <a:avLst/>
                <a:gdLst/>
                <a:ahLst/>
                <a:cxnLst/>
                <a:rect l="0" t="0" r="0" b="0"/>
                <a:pathLst>
                  <a:path w="705" h="108" extrusionOk="0">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8" name="Shape 378"/>
              <p:cNvSpPr/>
              <p:nvPr/>
            </p:nvSpPr>
            <p:spPr>
              <a:xfrm>
                <a:off x="8470900" y="5800725"/>
                <a:ext cx="227011" cy="541337"/>
              </a:xfrm>
              <a:custGeom>
                <a:avLst/>
                <a:gdLst/>
                <a:ahLst/>
                <a:cxnLst/>
                <a:rect l="0" t="0" r="0" b="0"/>
                <a:pathLst>
                  <a:path w="143" h="341" extrusionOk="0">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79" name="Shape 379"/>
              <p:cNvSpPr/>
              <p:nvPr/>
            </p:nvSpPr>
            <p:spPr>
              <a:xfrm>
                <a:off x="8034336" y="5753100"/>
                <a:ext cx="131762" cy="142875"/>
              </a:xfrm>
              <a:custGeom>
                <a:avLst/>
                <a:gdLst/>
                <a:ahLst/>
                <a:cxnLst/>
                <a:rect l="0" t="0" r="0" b="0"/>
                <a:pathLst>
                  <a:path w="83" h="90" extrusionOk="0">
                    <a:moveTo>
                      <a:pt x="59" y="90"/>
                    </a:moveTo>
                    <a:lnTo>
                      <a:pt x="83" y="84"/>
                    </a:lnTo>
                    <a:lnTo>
                      <a:pt x="71" y="60"/>
                    </a:lnTo>
                    <a:lnTo>
                      <a:pt x="53" y="42"/>
                    </a:lnTo>
                    <a:lnTo>
                      <a:pt x="6" y="0"/>
                    </a:lnTo>
                    <a:lnTo>
                      <a:pt x="0" y="18"/>
                    </a:lnTo>
                    <a:lnTo>
                      <a:pt x="35" y="48"/>
                    </a:lnTo>
                    <a:lnTo>
                      <a:pt x="59" y="90"/>
                    </a:lnTo>
                    <a:lnTo>
                      <a:pt x="59" y="90"/>
                    </a:lnTo>
                    <a:close/>
                  </a:path>
                </a:pathLst>
              </a:cu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0" name="Shape 380"/>
              <p:cNvSpPr/>
              <p:nvPr/>
            </p:nvSpPr>
            <p:spPr>
              <a:xfrm>
                <a:off x="7056436" y="5638800"/>
                <a:ext cx="1138237" cy="684212"/>
              </a:xfrm>
              <a:custGeom>
                <a:avLst/>
                <a:gdLst/>
                <a:ahLst/>
                <a:cxnLst/>
                <a:rect l="0" t="0" r="0" b="0"/>
                <a:pathLst>
                  <a:path w="717" h="431" extrusionOk="0">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1" name="Shape 381"/>
              <p:cNvSpPr/>
              <p:nvPr/>
            </p:nvSpPr>
            <p:spPr>
              <a:xfrm>
                <a:off x="6904036" y="5572125"/>
                <a:ext cx="1443036" cy="846136"/>
              </a:xfrm>
              <a:custGeom>
                <a:avLst/>
                <a:gdLst/>
                <a:ahLst/>
                <a:cxnLst/>
                <a:rect l="0" t="0" r="0" b="0"/>
                <a:pathLst>
                  <a:path w="909" h="533" extrusionOk="0">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a:gsLst>
                  <a:gs pos="0">
                    <a:schemeClr val="accent2"/>
                  </a:gs>
                  <a:gs pos="100000">
                    <a:srgbClr val="35A0E9"/>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2" name="Shape 382"/>
              <p:cNvSpPr/>
              <p:nvPr/>
            </p:nvSpPr>
            <p:spPr>
              <a:xfrm>
                <a:off x="7245350" y="5543550"/>
                <a:ext cx="579437" cy="104775"/>
              </a:xfrm>
              <a:custGeom>
                <a:avLst/>
                <a:gdLst/>
                <a:ahLst/>
                <a:cxnLst/>
                <a:rect l="0" t="0" r="0" b="0"/>
                <a:pathLst>
                  <a:path w="365" h="66" extrusionOk="0">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a:gsLst>
                  <a:gs pos="0">
                    <a:srgbClr val="35A0E9"/>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3" name="Shape 383"/>
              <p:cNvSpPr/>
              <p:nvPr/>
            </p:nvSpPr>
            <p:spPr>
              <a:xfrm>
                <a:off x="7085011" y="5648325"/>
                <a:ext cx="104775" cy="76200"/>
              </a:xfrm>
              <a:custGeom>
                <a:avLst/>
                <a:gdLst/>
                <a:ahLst/>
                <a:cxnLst/>
                <a:rect l="0" t="0" r="0" b="0"/>
                <a:pathLst>
                  <a:path w="66" h="48" extrusionOk="0">
                    <a:moveTo>
                      <a:pt x="66" y="18"/>
                    </a:moveTo>
                    <a:lnTo>
                      <a:pt x="48" y="0"/>
                    </a:lnTo>
                    <a:lnTo>
                      <a:pt x="24" y="12"/>
                    </a:lnTo>
                    <a:lnTo>
                      <a:pt x="0" y="30"/>
                    </a:lnTo>
                    <a:lnTo>
                      <a:pt x="12" y="48"/>
                    </a:lnTo>
                    <a:lnTo>
                      <a:pt x="42" y="30"/>
                    </a:lnTo>
                    <a:lnTo>
                      <a:pt x="66" y="18"/>
                    </a:lnTo>
                    <a:lnTo>
                      <a:pt x="66" y="18"/>
                    </a:lnTo>
                    <a:close/>
                  </a:path>
                </a:pathLst>
              </a:custGeom>
              <a:gradFill>
                <a:gsLst>
                  <a:gs pos="0">
                    <a:srgbClr val="35A0E9"/>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4" name="Shape 384"/>
              <p:cNvSpPr/>
              <p:nvPr/>
            </p:nvSpPr>
            <p:spPr>
              <a:xfrm>
                <a:off x="7216775" y="5727700"/>
                <a:ext cx="822324" cy="506412"/>
              </a:xfrm>
              <a:prstGeom prst="ellipse">
                <a:avLst/>
              </a:prstGeom>
              <a:gradFill>
                <a:gsLst>
                  <a:gs pos="0">
                    <a:schemeClr val="accent2"/>
                  </a:gs>
                  <a:gs pos="100000">
                    <a:srgbClr val="2785DF"/>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5" name="Shape 385"/>
              <p:cNvSpPr/>
              <p:nvPr/>
            </p:nvSpPr>
            <p:spPr>
              <a:xfrm>
                <a:off x="7267575" y="5762625"/>
                <a:ext cx="708024" cy="430212"/>
              </a:xfrm>
              <a:prstGeom prst="ellipse">
                <a:avLst/>
              </a:prstGeom>
              <a:gradFill>
                <a:gsLst>
                  <a:gs pos="0">
                    <a:srgbClr val="35A0E9"/>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6" name="Shape 386"/>
              <p:cNvSpPr/>
              <p:nvPr/>
            </p:nvSpPr>
            <p:spPr>
              <a:xfrm>
                <a:off x="7318375" y="5794375"/>
                <a:ext cx="612775" cy="369886"/>
              </a:xfrm>
              <a:prstGeom prst="ellipse">
                <a:avLst/>
              </a:pr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7" name="Shape 387"/>
              <p:cNvSpPr/>
              <p:nvPr/>
            </p:nvSpPr>
            <p:spPr>
              <a:xfrm>
                <a:off x="7388225" y="5838825"/>
                <a:ext cx="473075" cy="280987"/>
              </a:xfrm>
              <a:prstGeom prst="ellipse">
                <a:avLst/>
              </a:prstGeom>
              <a:gradFill>
                <a:gsLst>
                  <a:gs pos="0">
                    <a:srgbClr val="2785DF"/>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8" name="Shape 388"/>
              <p:cNvSpPr/>
              <p:nvPr/>
            </p:nvSpPr>
            <p:spPr>
              <a:xfrm>
                <a:off x="7445375" y="5870575"/>
                <a:ext cx="352425" cy="220662"/>
              </a:xfrm>
              <a:prstGeom prst="ellipse">
                <a:avLst/>
              </a:prstGeom>
              <a:gradFill>
                <a:gsLst>
                  <a:gs pos="0">
                    <a:schemeClr val="accent2"/>
                  </a:gs>
                  <a:gs pos="100000">
                    <a:srgbClr val="2785DF"/>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89" name="Shape 389"/>
              <p:cNvSpPr/>
              <p:nvPr/>
            </p:nvSpPr>
            <p:spPr>
              <a:xfrm>
                <a:off x="7521575" y="5918200"/>
                <a:ext cx="200024" cy="128587"/>
              </a:xfrm>
              <a:prstGeom prst="ellipse">
                <a:avLst/>
              </a:prstGeom>
              <a:gradFill>
                <a:gsLst>
                  <a:gs pos="0">
                    <a:srgbClr val="2786E2"/>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grpSp>
          <p:nvGrpSpPr>
            <p:cNvPr id="390" name="Shape 390"/>
            <p:cNvGrpSpPr/>
            <p:nvPr/>
          </p:nvGrpSpPr>
          <p:grpSpPr>
            <a:xfrm>
              <a:off x="8382000" y="4800600"/>
              <a:ext cx="674686" cy="409575"/>
              <a:chOff x="8382000" y="4800600"/>
              <a:chExt cx="674686" cy="409575"/>
            </a:xfrm>
          </p:grpSpPr>
          <p:sp>
            <p:nvSpPr>
              <p:cNvPr id="391" name="Shape 391"/>
              <p:cNvSpPr/>
              <p:nvPr/>
            </p:nvSpPr>
            <p:spPr>
              <a:xfrm>
                <a:off x="8382000" y="5057775"/>
                <a:ext cx="608012" cy="152400"/>
              </a:xfrm>
              <a:custGeom>
                <a:avLst/>
                <a:gdLst/>
                <a:ahLst/>
                <a:cxnLst/>
                <a:rect l="0" t="0" r="0" b="0"/>
                <a:pathLst>
                  <a:path w="382" h="96" extrusionOk="0">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92" name="Shape 392"/>
              <p:cNvSpPr/>
              <p:nvPr/>
            </p:nvSpPr>
            <p:spPr>
              <a:xfrm>
                <a:off x="8437561" y="4800600"/>
                <a:ext cx="409575" cy="85725"/>
              </a:xfrm>
              <a:custGeom>
                <a:avLst/>
                <a:gdLst/>
                <a:ahLst/>
                <a:cxnLst/>
                <a:rect l="0" t="0" r="0" b="0"/>
                <a:pathLst>
                  <a:path w="258" h="54" extrusionOk="0">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93" name="Shape 393"/>
              <p:cNvSpPr/>
              <p:nvPr/>
            </p:nvSpPr>
            <p:spPr>
              <a:xfrm>
                <a:off x="8961436" y="4867275"/>
                <a:ext cx="95250" cy="247650"/>
              </a:xfrm>
              <a:custGeom>
                <a:avLst/>
                <a:gdLst/>
                <a:ahLst/>
                <a:cxnLst/>
                <a:rect l="0" t="0" r="0" b="0"/>
                <a:pathLst>
                  <a:path w="60" h="156" extrusionOk="0">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94" name="Shape 394"/>
              <p:cNvSpPr/>
              <p:nvPr/>
            </p:nvSpPr>
            <p:spPr>
              <a:xfrm>
                <a:off x="8532811" y="5153025"/>
                <a:ext cx="304800" cy="28575"/>
              </a:xfrm>
              <a:custGeom>
                <a:avLst/>
                <a:gdLst/>
                <a:ahLst/>
                <a:cxnLst/>
                <a:rect l="0" t="0" r="0" b="0"/>
                <a:pathLst>
                  <a:path w="192" h="18" extrusionOk="0">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95" name="Shape 395"/>
              <p:cNvSpPr/>
              <p:nvPr/>
            </p:nvSpPr>
            <p:spPr>
              <a:xfrm>
                <a:off x="8420100" y="4829175"/>
                <a:ext cx="255586" cy="295275"/>
              </a:xfrm>
              <a:custGeom>
                <a:avLst/>
                <a:gdLst/>
                <a:ahLst/>
                <a:cxnLst/>
                <a:rect l="0" t="0" r="0" b="0"/>
                <a:pathLst>
                  <a:path w="161" h="186" extrusionOk="0">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a:gsLst>
                  <a:gs pos="0">
                    <a:schemeClr val="lt1"/>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96" name="Shape 396"/>
              <p:cNvSpPr/>
              <p:nvPr/>
            </p:nvSpPr>
            <p:spPr>
              <a:xfrm>
                <a:off x="8713786" y="4829175"/>
                <a:ext cx="295274" cy="333375"/>
              </a:xfrm>
              <a:custGeom>
                <a:avLst/>
                <a:gdLst/>
                <a:ahLst/>
                <a:cxnLst/>
                <a:rect l="0" t="0" r="0" b="0"/>
                <a:pathLst>
                  <a:path w="185" h="210" extrusionOk="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a:gsLst>
                  <a:gs pos="0">
                    <a:schemeClr val="lt1"/>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397" name="Shape 397"/>
              <p:cNvSpPr/>
              <p:nvPr/>
            </p:nvSpPr>
            <p:spPr>
              <a:xfrm>
                <a:off x="8485186" y="4854575"/>
                <a:ext cx="474661" cy="295275"/>
              </a:xfrm>
              <a:custGeom>
                <a:avLst/>
                <a:gdLst/>
                <a:ahLst/>
                <a:cxnLst/>
                <a:rect l="0" t="0" r="0" b="0"/>
                <a:pathLst>
                  <a:path w="299" h="186" extrusionOk="0">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398" name="Shape 398"/>
              <p:cNvGrpSpPr/>
              <p:nvPr/>
            </p:nvGrpSpPr>
            <p:grpSpPr>
              <a:xfrm>
                <a:off x="8542336" y="4897437"/>
                <a:ext cx="360362" cy="209549"/>
                <a:chOff x="8542336" y="4897437"/>
                <a:chExt cx="360362" cy="209549"/>
              </a:xfrm>
            </p:grpSpPr>
            <p:sp>
              <p:nvSpPr>
                <p:cNvPr id="399" name="Shape 399"/>
                <p:cNvSpPr/>
                <p:nvPr/>
              </p:nvSpPr>
              <p:spPr>
                <a:xfrm>
                  <a:off x="8542336" y="4897437"/>
                  <a:ext cx="360362" cy="209549"/>
                </a:xfrm>
                <a:prstGeom prst="ellipse">
                  <a:avLst/>
                </a:prstGeom>
                <a:gradFill>
                  <a:gsLst>
                    <a:gs pos="0">
                      <a:schemeClr val="lt1"/>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00" name="Shape 400"/>
                <p:cNvSpPr/>
                <p:nvPr/>
              </p:nvSpPr>
              <p:spPr>
                <a:xfrm>
                  <a:off x="8577261" y="4919662"/>
                  <a:ext cx="288925" cy="161925"/>
                </a:xfrm>
                <a:prstGeom prst="ellipse">
                  <a:avLst/>
                </a:pr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01" name="Shape 401"/>
                <p:cNvSpPr/>
                <p:nvPr/>
              </p:nvSpPr>
              <p:spPr>
                <a:xfrm>
                  <a:off x="8621711" y="4935537"/>
                  <a:ext cx="198436" cy="130175"/>
                </a:xfrm>
                <a:prstGeom prst="ellipse">
                  <a:avLst/>
                </a:prstGeom>
                <a:gradFill>
                  <a:gsLst>
                    <a:gs pos="0">
                      <a:schemeClr val="lt1"/>
                    </a:gs>
                    <a:gs pos="100000">
                      <a:schemeClr val="accen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02" name="Shape 402"/>
                <p:cNvSpPr/>
                <p:nvPr/>
              </p:nvSpPr>
              <p:spPr>
                <a:xfrm>
                  <a:off x="8664575" y="4960937"/>
                  <a:ext cx="115886" cy="74611"/>
                </a:xfrm>
                <a:prstGeom prst="ellipse">
                  <a:avLst/>
                </a:pr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grpSp>
      </p:grpSp>
      <p:sp>
        <p:nvSpPr>
          <p:cNvPr id="403" name="Shape 403"/>
          <p:cNvSpPr txBox="1">
            <a:spLocks noGrp="1"/>
          </p:cNvSpPr>
          <p:nvPr>
            <p:ph type="title"/>
          </p:nvPr>
        </p:nvSpPr>
        <p:spPr>
          <a:xfrm>
            <a:off x="457200" y="277812"/>
            <a:ext cx="8229600" cy="1139825"/>
          </a:xfrm>
          <a:prstGeom prst="rect">
            <a:avLst/>
          </a:prstGeom>
          <a:noFill/>
          <a:ln>
            <a:noFill/>
          </a:ln>
        </p:spPr>
        <p:txBody>
          <a:bodyPr lIns="91425" tIns="91425" rIns="91425" bIns="91425" anchor="ctr" anchorCtr="1"/>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
        <p:nvSpPr>
          <p:cNvPr id="404" name="Shape 404"/>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indent="-180340" algn="l" rtl="0">
              <a:lnSpc>
                <a:spcPct val="100000"/>
              </a:lnSpc>
              <a:spcBef>
                <a:spcPts val="640"/>
              </a:spcBef>
              <a:spcAft>
                <a:spcPts val="0"/>
              </a:spcAft>
              <a:buClr>
                <a:schemeClr val="hlink"/>
              </a:buClr>
              <a:buFont typeface="Noto Symbol"/>
              <a:buChar char="➢"/>
              <a:defRPr/>
            </a:lvl1pPr>
            <a:lvl2pPr marL="742950" marR="0" indent="-196850" algn="l" rtl="0">
              <a:lnSpc>
                <a:spcPct val="100000"/>
              </a:lnSpc>
              <a:spcBef>
                <a:spcPts val="560"/>
              </a:spcBef>
              <a:spcAft>
                <a:spcPts val="0"/>
              </a:spcAft>
              <a:buClr>
                <a:schemeClr val="dk2"/>
              </a:buClr>
              <a:buFont typeface="Noto Symbol"/>
              <a:buChar char="●"/>
              <a:defRPr/>
            </a:lvl2pPr>
            <a:lvl3pPr marL="1143000" marR="0" indent="-76200" algn="l" rtl="0">
              <a:lnSpc>
                <a:spcPct val="100000"/>
              </a:lnSpc>
              <a:spcBef>
                <a:spcPts val="480"/>
              </a:spcBef>
              <a:spcAft>
                <a:spcPts val="0"/>
              </a:spcAft>
              <a:buClr>
                <a:schemeClr val="accent2"/>
              </a:buClr>
              <a:buFont typeface="Arial"/>
              <a:buChar char="•"/>
              <a:defRPr/>
            </a:lvl3pPr>
            <a:lvl4pPr marL="1600200" marR="0" indent="-165100" algn="l" rtl="0">
              <a:lnSpc>
                <a:spcPct val="100000"/>
              </a:lnSpc>
              <a:spcBef>
                <a:spcPts val="400"/>
              </a:spcBef>
              <a:spcAft>
                <a:spcPts val="0"/>
              </a:spcAft>
              <a:buClr>
                <a:schemeClr val="folHlink"/>
              </a:buClr>
              <a:buFont typeface="Noto Symbol"/>
              <a:buChar char="●"/>
              <a:defRPr/>
            </a:lvl4pPr>
            <a:lvl5pPr marL="2057400" marR="0" indent="-101600" algn="l" rtl="0">
              <a:lnSpc>
                <a:spcPct val="100000"/>
              </a:lnSpc>
              <a:spcBef>
                <a:spcPts val="400"/>
              </a:spcBef>
              <a:spcAft>
                <a:spcPts val="0"/>
              </a:spcAft>
              <a:buClr>
                <a:schemeClr val="hlink"/>
              </a:buClr>
              <a:buFont typeface="Arial"/>
              <a:buChar char="•"/>
              <a:defRPr/>
            </a:lvl5pPr>
            <a:lvl6pPr marL="2514600" marR="0" indent="-101600" algn="l" rtl="0">
              <a:lnSpc>
                <a:spcPct val="100000"/>
              </a:lnSpc>
              <a:spcBef>
                <a:spcPts val="400"/>
              </a:spcBef>
              <a:spcAft>
                <a:spcPts val="0"/>
              </a:spcAft>
              <a:buClr>
                <a:schemeClr val="hlink"/>
              </a:buClr>
              <a:buFont typeface="Arial"/>
              <a:buChar char="•"/>
              <a:defRPr/>
            </a:lvl6pPr>
            <a:lvl7pPr marL="3429000" marR="0" indent="-101600" algn="l" rtl="0">
              <a:lnSpc>
                <a:spcPct val="100000"/>
              </a:lnSpc>
              <a:spcBef>
                <a:spcPts val="400"/>
              </a:spcBef>
              <a:spcAft>
                <a:spcPts val="0"/>
              </a:spcAft>
              <a:buClr>
                <a:schemeClr val="hlink"/>
              </a:buClr>
              <a:buFont typeface="Arial"/>
              <a:buChar char="•"/>
              <a:defRPr/>
            </a:lvl7pPr>
            <a:lvl8pPr marL="4800600" marR="0" indent="-101600" algn="l" rtl="0">
              <a:lnSpc>
                <a:spcPct val="100000"/>
              </a:lnSpc>
              <a:spcBef>
                <a:spcPts val="400"/>
              </a:spcBef>
              <a:spcAft>
                <a:spcPts val="0"/>
              </a:spcAft>
              <a:buClr>
                <a:schemeClr val="hlink"/>
              </a:buClr>
              <a:buFont typeface="Arial"/>
              <a:buChar char="•"/>
              <a:defRPr/>
            </a:lvl8pPr>
            <a:lvl9pPr marL="6629400" marR="0" indent="-101600" algn="l" rtl="0">
              <a:lnSpc>
                <a:spcPct val="100000"/>
              </a:lnSpc>
              <a:spcBef>
                <a:spcPts val="400"/>
              </a:spcBef>
              <a:spcAft>
                <a:spcPts val="0"/>
              </a:spcAft>
              <a:buClr>
                <a:schemeClr val="hlink"/>
              </a:buClr>
              <a:buFont typeface="Arial"/>
              <a:buChar char="•"/>
              <a:defRPr/>
            </a:lvl9pPr>
          </a:lstStyle>
          <a:p>
            <a:endParaRPr/>
          </a:p>
        </p:txBody>
      </p:sp>
      <p:sp>
        <p:nvSpPr>
          <p:cNvPr id="405" name="Shape 405"/>
          <p:cNvSpPr txBox="1">
            <a:spLocks noGrp="1"/>
          </p:cNvSpPr>
          <p:nvPr>
            <p:ph type="dt" idx="10"/>
          </p:nvPr>
        </p:nvSpPr>
        <p:spPr>
          <a:xfrm>
            <a:off x="457200" y="6245225"/>
            <a:ext cx="2133599" cy="47624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06" name="Shape 406"/>
          <p:cNvSpPr txBox="1">
            <a:spLocks noGrp="1"/>
          </p:cNvSpPr>
          <p:nvPr>
            <p:ph type="ftr" idx="11"/>
          </p:nvPr>
        </p:nvSpPr>
        <p:spPr>
          <a:xfrm>
            <a:off x="3124200" y="6245225"/>
            <a:ext cx="2895600" cy="476249"/>
          </a:xfrm>
          <a:prstGeom prst="rect">
            <a:avLst/>
          </a:prstGeom>
          <a:noFill/>
          <a:ln>
            <a:noFill/>
          </a:ln>
        </p:spPr>
        <p:txBody>
          <a:bodyPr lIns="91425" tIns="91425" rIns="91425" bIns="91425" anchor="b"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07" name="Shape 407"/>
          <p:cNvSpPr txBox="1">
            <a:spLocks noGrp="1"/>
          </p:cNvSpPr>
          <p:nvPr>
            <p:ph type="sldNum" idx="12"/>
          </p:nvPr>
        </p:nvSpPr>
        <p:spPr>
          <a:xfrm>
            <a:off x="6553200" y="6245225"/>
            <a:ext cx="2133599" cy="476249"/>
          </a:xfrm>
          <a:prstGeom prst="rect">
            <a:avLst/>
          </a:prstGeom>
          <a:noFill/>
          <a:ln>
            <a:noFill/>
          </a:ln>
        </p:spPr>
        <p:txBody>
          <a:bodyPr lIns="91425" tIns="45700" rIns="91425" bIns="45700" anchor="b"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52"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9"/>
        <p:cNvGrpSpPr/>
        <p:nvPr/>
      </p:nvGrpSpPr>
      <p:grpSpPr>
        <a:xfrm>
          <a:off x="0" y="0"/>
          <a:ext cx="0" cy="0"/>
          <a:chOff x="0" y="0"/>
          <a:chExt cx="0" cy="0"/>
        </a:xfrm>
      </p:grpSpPr>
      <p:sp>
        <p:nvSpPr>
          <p:cNvPr id="410" name="Shape 4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
        <p:nvSpPr>
          <p:cNvPr id="411" name="Shape 411"/>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indent="-139700" algn="l" rtl="0">
              <a:lnSpc>
                <a:spcPct val="100000"/>
              </a:lnSpc>
              <a:spcBef>
                <a:spcPts val="640"/>
              </a:spcBef>
              <a:spcAft>
                <a:spcPts val="0"/>
              </a:spcAft>
              <a:buClr>
                <a:schemeClr val="dk1"/>
              </a:buClr>
              <a:buFont typeface="Arial"/>
              <a:buChar char="•"/>
              <a:defRPr/>
            </a:lvl1pPr>
            <a:lvl2pPr marL="742950" marR="0" indent="-107950" algn="l" rtl="0">
              <a:lnSpc>
                <a:spcPct val="100000"/>
              </a:lnSpc>
              <a:spcBef>
                <a:spcPts val="560"/>
              </a:spcBef>
              <a:spcAft>
                <a:spcPts val="0"/>
              </a:spcAft>
              <a:buClr>
                <a:schemeClr val="dk1"/>
              </a:buClr>
              <a:buFont typeface="Arial"/>
              <a:buChar char="–"/>
              <a:defRPr/>
            </a:lvl2pPr>
            <a:lvl3pPr marL="1143000" marR="0" indent="-76200" algn="l" rtl="0">
              <a:lnSpc>
                <a:spcPct val="100000"/>
              </a:lnSpc>
              <a:spcBef>
                <a:spcPts val="480"/>
              </a:spcBef>
              <a:spcAft>
                <a:spcPts val="0"/>
              </a:spcAft>
              <a:buClr>
                <a:schemeClr val="dk1"/>
              </a:buClr>
              <a:buFont typeface="Arial"/>
              <a:buChar char="•"/>
              <a:defRPr/>
            </a:lvl3pPr>
            <a:lvl4pPr marL="1600200" marR="0" indent="-101600" algn="l" rtl="0">
              <a:lnSpc>
                <a:spcPct val="100000"/>
              </a:lnSpc>
              <a:spcBef>
                <a:spcPts val="400"/>
              </a:spcBef>
              <a:spcAft>
                <a:spcPts val="0"/>
              </a:spcAft>
              <a:buClr>
                <a:schemeClr val="dk1"/>
              </a:buClr>
              <a:buFont typeface="Arial"/>
              <a:buChar char="–"/>
              <a:defRPr/>
            </a:lvl4pPr>
            <a:lvl5pPr marL="2057400" marR="0" indent="-101600" algn="l" rtl="0">
              <a:lnSpc>
                <a:spcPct val="100000"/>
              </a:lnSpc>
              <a:spcBef>
                <a:spcPts val="400"/>
              </a:spcBef>
              <a:spcAft>
                <a:spcPts val="0"/>
              </a:spcAft>
              <a:buClr>
                <a:schemeClr val="dk1"/>
              </a:buClr>
              <a:buFont typeface="Arial"/>
              <a:buChar char="»"/>
              <a:defRPr/>
            </a:lvl5pPr>
            <a:lvl6pPr marL="2514600" marR="0" indent="-101600" algn="l" rtl="0">
              <a:lnSpc>
                <a:spcPct val="100000"/>
              </a:lnSpc>
              <a:spcBef>
                <a:spcPts val="400"/>
              </a:spcBef>
              <a:spcAft>
                <a:spcPts val="0"/>
              </a:spcAft>
              <a:buClr>
                <a:schemeClr val="dk1"/>
              </a:buClr>
              <a:buFont typeface="Arial"/>
              <a:buChar char="»"/>
              <a:defRPr/>
            </a:lvl6pPr>
            <a:lvl7pPr marL="3429000" marR="0" indent="-101600" algn="l" rtl="0">
              <a:lnSpc>
                <a:spcPct val="100000"/>
              </a:lnSpc>
              <a:spcBef>
                <a:spcPts val="400"/>
              </a:spcBef>
              <a:spcAft>
                <a:spcPts val="0"/>
              </a:spcAft>
              <a:buClr>
                <a:schemeClr val="dk1"/>
              </a:buClr>
              <a:buFont typeface="Arial"/>
              <a:buChar char="»"/>
              <a:defRPr/>
            </a:lvl7pPr>
            <a:lvl8pPr marL="4800600" marR="0" indent="-101600" algn="l" rtl="0">
              <a:lnSpc>
                <a:spcPct val="100000"/>
              </a:lnSpc>
              <a:spcBef>
                <a:spcPts val="400"/>
              </a:spcBef>
              <a:spcAft>
                <a:spcPts val="0"/>
              </a:spcAft>
              <a:buClr>
                <a:schemeClr val="dk1"/>
              </a:buClr>
              <a:buFont typeface="Arial"/>
              <a:buChar char="»"/>
              <a:defRPr/>
            </a:lvl8pPr>
            <a:lvl9pPr marL="6629400" marR="0" indent="-101600" algn="l" rtl="0">
              <a:lnSpc>
                <a:spcPct val="100000"/>
              </a:lnSpc>
              <a:spcBef>
                <a:spcPts val="400"/>
              </a:spcBef>
              <a:spcAft>
                <a:spcPts val="0"/>
              </a:spcAft>
              <a:buClr>
                <a:schemeClr val="dk1"/>
              </a:buClr>
              <a:buFont typeface="Arial"/>
              <a:buChar char="»"/>
              <a:defRPr/>
            </a:lvl9pPr>
          </a:lstStyle>
          <a:p>
            <a:endParaRPr/>
          </a:p>
        </p:txBody>
      </p:sp>
      <p:sp>
        <p:nvSpPr>
          <p:cNvPr id="412" name="Shape 412"/>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13" name="Shape 413"/>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14" name="Shape 414"/>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53"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7"/>
        <p:cNvGrpSpPr/>
        <p:nvPr/>
      </p:nvGrpSpPr>
      <p:grpSpPr>
        <a:xfrm>
          <a:off x="0" y="0"/>
          <a:ext cx="0" cy="0"/>
          <a:chOff x="0" y="0"/>
          <a:chExt cx="0" cy="0"/>
        </a:xfrm>
      </p:grpSpPr>
      <p:grpSp>
        <p:nvGrpSpPr>
          <p:cNvPr id="418" name="Shape 418"/>
          <p:cNvGrpSpPr/>
          <p:nvPr/>
        </p:nvGrpSpPr>
        <p:grpSpPr>
          <a:xfrm>
            <a:off x="0" y="0"/>
            <a:ext cx="8686800" cy="4876799"/>
            <a:chOff x="0" y="0"/>
            <a:chExt cx="8686800" cy="4876799"/>
          </a:xfrm>
        </p:grpSpPr>
        <p:sp>
          <p:nvSpPr>
            <p:cNvPr id="419" name="Shape 419"/>
            <p:cNvSpPr txBox="1"/>
            <p:nvPr/>
          </p:nvSpPr>
          <p:spPr>
            <a:xfrm>
              <a:off x="0" y="0"/>
              <a:ext cx="609599" cy="4876799"/>
            </a:xfrm>
            <a:prstGeom prst="rect">
              <a:avLst/>
            </a:prstGeom>
            <a:solidFill>
              <a:schemeClr val="accent1"/>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420" name="Shape 420"/>
            <p:cNvGrpSpPr/>
            <p:nvPr/>
          </p:nvGrpSpPr>
          <p:grpSpPr>
            <a:xfrm>
              <a:off x="381000" y="1417637"/>
              <a:ext cx="8305800" cy="182561"/>
              <a:chOff x="381000" y="1417637"/>
              <a:chExt cx="8305800" cy="182561"/>
            </a:xfrm>
          </p:grpSpPr>
          <p:sp>
            <p:nvSpPr>
              <p:cNvPr id="421" name="Shape 421"/>
              <p:cNvSpPr txBox="1"/>
              <p:nvPr/>
            </p:nvSpPr>
            <p:spPr>
              <a:xfrm>
                <a:off x="6858000" y="1417637"/>
                <a:ext cx="1828800" cy="182561"/>
              </a:xfrm>
              <a:prstGeom prst="rect">
                <a:avLst/>
              </a:prstGeom>
              <a:solidFill>
                <a:schemeClr val="folHlink"/>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cxnSp>
            <p:nvCxnSpPr>
              <p:cNvPr id="422" name="Shape 422"/>
              <p:cNvCxnSpPr/>
              <p:nvPr/>
            </p:nvCxnSpPr>
            <p:spPr>
              <a:xfrm>
                <a:off x="381000" y="1493837"/>
                <a:ext cx="8305799" cy="0"/>
              </a:xfrm>
              <a:prstGeom prst="straightConnector1">
                <a:avLst/>
              </a:prstGeom>
              <a:noFill/>
              <a:ln w="19050" cap="flat">
                <a:solidFill>
                  <a:schemeClr val="lt2"/>
                </a:solidFill>
                <a:prstDash val="solid"/>
                <a:miter/>
                <a:headEnd type="none" w="med" len="med"/>
                <a:tailEnd type="none" w="med" len="med"/>
              </a:ln>
            </p:spPr>
          </p:cxnSp>
        </p:grpSp>
      </p:grpSp>
      <p:sp>
        <p:nvSpPr>
          <p:cNvPr id="423" name="Shape 423"/>
          <p:cNvSpPr txBox="1">
            <a:spLocks noGrp="1"/>
          </p:cNvSpPr>
          <p:nvPr>
            <p:ph type="title"/>
          </p:nvPr>
        </p:nvSpPr>
        <p:spPr>
          <a:xfrm>
            <a:off x="914400" y="277812"/>
            <a:ext cx="7772400" cy="11430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defRPr/>
            </a:lvl1pPr>
            <a:lvl2pPr marL="0" marR="0" indent="0" algn="l" rtl="0">
              <a:lnSpc>
                <a:spcPct val="100000"/>
              </a:lnSpc>
              <a:spcBef>
                <a:spcPts val="0"/>
              </a:spcBef>
              <a:spcAft>
                <a:spcPts val="0"/>
              </a:spcAft>
              <a:defRPr/>
            </a:lvl2pPr>
            <a:lvl3pPr marL="0" marR="0" indent="0" algn="l" rtl="0">
              <a:lnSpc>
                <a:spcPct val="100000"/>
              </a:lnSpc>
              <a:spcBef>
                <a:spcPts val="0"/>
              </a:spcBef>
              <a:spcAft>
                <a:spcPts val="0"/>
              </a:spcAft>
              <a:defRPr/>
            </a:lvl3pPr>
            <a:lvl4pPr marL="0" marR="0" indent="0" algn="l" rtl="0">
              <a:lnSpc>
                <a:spcPct val="100000"/>
              </a:lnSpc>
              <a:spcBef>
                <a:spcPts val="0"/>
              </a:spcBef>
              <a:spcAft>
                <a:spcPts val="0"/>
              </a:spcAft>
              <a:defRPr/>
            </a:lvl4pPr>
            <a:lvl5pPr marL="0" marR="0" indent="0" algn="l" rtl="0">
              <a:lnSpc>
                <a:spcPct val="100000"/>
              </a:lnSpc>
              <a:spcBef>
                <a:spcPts val="0"/>
              </a:spcBef>
              <a:spcAft>
                <a:spcPts val="0"/>
              </a:spcAft>
              <a:defRPr/>
            </a:lvl5pPr>
            <a:lvl6pPr marL="0" marR="0" indent="0" algn="l" rtl="0">
              <a:lnSpc>
                <a:spcPct val="100000"/>
              </a:lnSpc>
              <a:spcBef>
                <a:spcPts val="0"/>
              </a:spcBef>
              <a:spcAft>
                <a:spcPts val="0"/>
              </a:spcAft>
              <a:defRPr/>
            </a:lvl6pPr>
            <a:lvl7pPr marL="0" marR="0" indent="0" algn="l" rtl="0">
              <a:lnSpc>
                <a:spcPct val="100000"/>
              </a:lnSpc>
              <a:spcBef>
                <a:spcPts val="0"/>
              </a:spcBef>
              <a:spcAft>
                <a:spcPts val="0"/>
              </a:spcAft>
              <a:defRPr/>
            </a:lvl7pPr>
            <a:lvl8pPr marL="0" marR="0" indent="0" algn="l" rtl="0">
              <a:lnSpc>
                <a:spcPct val="100000"/>
              </a:lnSpc>
              <a:spcBef>
                <a:spcPts val="0"/>
              </a:spcBef>
              <a:spcAft>
                <a:spcPts val="0"/>
              </a:spcAft>
              <a:defRPr/>
            </a:lvl8pPr>
            <a:lvl9pPr marL="0" marR="0" indent="0" algn="l" rtl="0">
              <a:lnSpc>
                <a:spcPct val="100000"/>
              </a:lnSpc>
              <a:spcBef>
                <a:spcPts val="0"/>
              </a:spcBef>
              <a:spcAft>
                <a:spcPts val="0"/>
              </a:spcAft>
              <a:defRPr/>
            </a:lvl9pPr>
          </a:lstStyle>
          <a:p>
            <a:endParaRPr/>
          </a:p>
        </p:txBody>
      </p:sp>
      <p:sp>
        <p:nvSpPr>
          <p:cNvPr id="424" name="Shape 424"/>
          <p:cNvSpPr txBox="1">
            <a:spLocks noGrp="1"/>
          </p:cNvSpPr>
          <p:nvPr>
            <p:ph type="body" idx="1"/>
          </p:nvPr>
        </p:nvSpPr>
        <p:spPr>
          <a:xfrm>
            <a:off x="914400" y="1600200"/>
            <a:ext cx="7772400" cy="4530724"/>
          </a:xfrm>
          <a:prstGeom prst="rect">
            <a:avLst/>
          </a:prstGeom>
          <a:noFill/>
          <a:ln>
            <a:noFill/>
          </a:ln>
        </p:spPr>
        <p:txBody>
          <a:bodyPr lIns="91425" tIns="91425" rIns="91425" bIns="91425" anchor="t" anchorCtr="0"/>
          <a:lstStyle>
            <a:lvl1pPr marL="342900" marR="0" indent="-182880" algn="l" rtl="0">
              <a:lnSpc>
                <a:spcPct val="100000"/>
              </a:lnSpc>
              <a:spcBef>
                <a:spcPts val="560"/>
              </a:spcBef>
              <a:spcAft>
                <a:spcPts val="0"/>
              </a:spcAft>
              <a:buClr>
                <a:schemeClr val="folHlink"/>
              </a:buClr>
              <a:buFont typeface="Noto Symbol"/>
              <a:buChar char="■"/>
              <a:defRPr/>
            </a:lvl1pPr>
            <a:lvl2pPr marL="742950" marR="0" indent="-161925" algn="l" rtl="0">
              <a:lnSpc>
                <a:spcPct val="100000"/>
              </a:lnSpc>
              <a:spcBef>
                <a:spcPts val="520"/>
              </a:spcBef>
              <a:spcAft>
                <a:spcPts val="0"/>
              </a:spcAft>
              <a:buClr>
                <a:schemeClr val="accent1"/>
              </a:buClr>
              <a:buFont typeface="Noto Symbol"/>
              <a:buChar char="■"/>
              <a:defRPr/>
            </a:lvl2pPr>
            <a:lvl3pPr marL="1143000" marR="0" indent="-148272" algn="l" rtl="0">
              <a:lnSpc>
                <a:spcPct val="100000"/>
              </a:lnSpc>
              <a:spcBef>
                <a:spcPts val="460"/>
              </a:spcBef>
              <a:spcAft>
                <a:spcPts val="0"/>
              </a:spcAft>
              <a:buClr>
                <a:schemeClr val="folHlink"/>
              </a:buClr>
              <a:buFont typeface="Noto Symbol"/>
              <a:buChar char="■"/>
              <a:defRPr/>
            </a:lvl3pPr>
            <a:lvl4pPr marL="1600200" marR="0" indent="-101600" algn="l" rtl="0">
              <a:lnSpc>
                <a:spcPct val="100000"/>
              </a:lnSpc>
              <a:spcBef>
                <a:spcPts val="400"/>
              </a:spcBef>
              <a:spcAft>
                <a:spcPts val="0"/>
              </a:spcAft>
              <a:buClr>
                <a:schemeClr val="accent1"/>
              </a:buClr>
              <a:buFont typeface="Noto Symbol"/>
              <a:buChar char="▪"/>
              <a:defRPr/>
            </a:lvl4pPr>
            <a:lvl5pPr marL="2057400" marR="0" indent="-101600" algn="l" rtl="0">
              <a:lnSpc>
                <a:spcPct val="100000"/>
              </a:lnSpc>
              <a:spcBef>
                <a:spcPts val="400"/>
              </a:spcBef>
              <a:spcAft>
                <a:spcPts val="0"/>
              </a:spcAft>
              <a:buClr>
                <a:schemeClr val="accent1"/>
              </a:buClr>
              <a:buFont typeface="Noto Symbol"/>
              <a:buChar char="▪"/>
              <a:defRPr/>
            </a:lvl5pPr>
            <a:lvl6pPr marL="2514600" marR="0" indent="-101600" algn="l" rtl="0">
              <a:lnSpc>
                <a:spcPct val="100000"/>
              </a:lnSpc>
              <a:spcBef>
                <a:spcPts val="400"/>
              </a:spcBef>
              <a:spcAft>
                <a:spcPts val="0"/>
              </a:spcAft>
              <a:buClr>
                <a:schemeClr val="accent1"/>
              </a:buClr>
              <a:buFont typeface="Noto Symbol"/>
              <a:buChar char="▪"/>
              <a:defRPr/>
            </a:lvl6pPr>
            <a:lvl7pPr marL="3429000" marR="0" indent="-101600" algn="l" rtl="0">
              <a:lnSpc>
                <a:spcPct val="100000"/>
              </a:lnSpc>
              <a:spcBef>
                <a:spcPts val="400"/>
              </a:spcBef>
              <a:spcAft>
                <a:spcPts val="0"/>
              </a:spcAft>
              <a:buClr>
                <a:schemeClr val="accent1"/>
              </a:buClr>
              <a:buFont typeface="Noto Symbol"/>
              <a:buChar char="▪"/>
              <a:defRPr/>
            </a:lvl7pPr>
            <a:lvl8pPr marL="4800600" marR="0" indent="-101600" algn="l" rtl="0">
              <a:lnSpc>
                <a:spcPct val="100000"/>
              </a:lnSpc>
              <a:spcBef>
                <a:spcPts val="400"/>
              </a:spcBef>
              <a:spcAft>
                <a:spcPts val="0"/>
              </a:spcAft>
              <a:buClr>
                <a:schemeClr val="accent1"/>
              </a:buClr>
              <a:buFont typeface="Noto Symbol"/>
              <a:buChar char="▪"/>
              <a:defRPr/>
            </a:lvl8pPr>
            <a:lvl9pPr marL="6629400" marR="0" indent="-101600" algn="l" rtl="0">
              <a:lnSpc>
                <a:spcPct val="100000"/>
              </a:lnSpc>
              <a:spcBef>
                <a:spcPts val="400"/>
              </a:spcBef>
              <a:spcAft>
                <a:spcPts val="0"/>
              </a:spcAft>
              <a:buClr>
                <a:schemeClr val="accent1"/>
              </a:buClr>
              <a:buFont typeface="Noto Symbol"/>
              <a:buChar char="▪"/>
              <a:defRPr/>
            </a:lvl9pPr>
          </a:lstStyle>
          <a:p>
            <a:endParaRPr/>
          </a:p>
        </p:txBody>
      </p:sp>
      <p:sp>
        <p:nvSpPr>
          <p:cNvPr id="425" name="Shape 425"/>
          <p:cNvSpPr txBox="1">
            <a:spLocks noGrp="1"/>
          </p:cNvSpPr>
          <p:nvPr>
            <p:ph type="dt" idx="10"/>
          </p:nvPr>
        </p:nvSpPr>
        <p:spPr>
          <a:xfrm>
            <a:off x="914400" y="6251575"/>
            <a:ext cx="1981199" cy="457200"/>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26" name="Shape 426"/>
          <p:cNvSpPr txBox="1">
            <a:spLocks noGrp="1"/>
          </p:cNvSpPr>
          <p:nvPr>
            <p:ph type="ftr" idx="11"/>
          </p:nvPr>
        </p:nvSpPr>
        <p:spPr>
          <a:xfrm>
            <a:off x="3352800" y="6248400"/>
            <a:ext cx="2971799" cy="457200"/>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27" name="Shape 427"/>
          <p:cNvSpPr txBox="1">
            <a:spLocks noGrp="1"/>
          </p:cNvSpPr>
          <p:nvPr>
            <p:ph type="sldNum" idx="12"/>
          </p:nvPr>
        </p:nvSpPr>
        <p:spPr>
          <a:xfrm>
            <a:off x="6781800" y="6248400"/>
            <a:ext cx="1904999" cy="457200"/>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0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cxnSp>
        <p:nvCxnSpPr>
          <p:cNvPr id="428" name="Shape 428"/>
          <p:cNvCxnSpPr/>
          <p:nvPr/>
        </p:nvCxnSpPr>
        <p:spPr>
          <a:xfrm>
            <a:off x="0" y="4876800"/>
            <a:ext cx="609599" cy="0"/>
          </a:xfrm>
          <a:prstGeom prst="straightConnector1">
            <a:avLst/>
          </a:prstGeom>
          <a:noFill/>
          <a:ln w="44450" cap="flat">
            <a:solidFill>
              <a:schemeClr val="lt2"/>
            </a:solidFill>
            <a:prstDash val="solid"/>
            <a:miter/>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55"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100000">
              <a:schemeClr val="accent2"/>
            </a:gs>
          </a:gsLst>
          <a:lin ang="5400000" scaled="0"/>
        </a:gradFill>
        <a:effectLst/>
      </p:bgPr>
    </p:bg>
    <p:spTree>
      <p:nvGrpSpPr>
        <p:cNvPr id="1" name="Shape 430"/>
        <p:cNvGrpSpPr/>
        <p:nvPr/>
      </p:nvGrpSpPr>
      <p:grpSpPr>
        <a:xfrm>
          <a:off x="0" y="0"/>
          <a:ext cx="0" cy="0"/>
          <a:chOff x="0" y="0"/>
          <a:chExt cx="0" cy="0"/>
        </a:xfrm>
      </p:grpSpPr>
      <p:grpSp>
        <p:nvGrpSpPr>
          <p:cNvPr id="431" name="Shape 431"/>
          <p:cNvGrpSpPr/>
          <p:nvPr/>
        </p:nvGrpSpPr>
        <p:grpSpPr>
          <a:xfrm>
            <a:off x="319087" y="1828800"/>
            <a:ext cx="8824913" cy="5029200"/>
            <a:chOff x="319087" y="1828800"/>
            <a:chExt cx="8824913" cy="5029200"/>
          </a:xfrm>
        </p:grpSpPr>
        <p:sp>
          <p:nvSpPr>
            <p:cNvPr id="432" name="Shape 432"/>
            <p:cNvSpPr/>
            <p:nvPr/>
          </p:nvSpPr>
          <p:spPr>
            <a:xfrm>
              <a:off x="838200" y="4618037"/>
              <a:ext cx="8305800" cy="2239962"/>
            </a:xfrm>
            <a:custGeom>
              <a:avLst/>
              <a:gdLst/>
              <a:ahLst/>
              <a:cxnLst/>
              <a:rect l="0" t="0" r="0" b="0"/>
              <a:pathLst>
                <a:path w="4897" h="2182" extrusionOk="0">
                  <a:moveTo>
                    <a:pt x="0" y="0"/>
                  </a:moveTo>
                  <a:lnTo>
                    <a:pt x="0" y="2182"/>
                  </a:lnTo>
                  <a:lnTo>
                    <a:pt x="4897" y="2182"/>
                  </a:lnTo>
                  <a:lnTo>
                    <a:pt x="4897" y="0"/>
                  </a:lnTo>
                  <a:lnTo>
                    <a:pt x="0" y="0"/>
                  </a:lnTo>
                  <a:lnTo>
                    <a:pt x="0" y="0"/>
                  </a:lnTo>
                  <a:close/>
                </a:path>
              </a:pathLst>
            </a:custGeom>
            <a:solidFill>
              <a:schemeClr val="lt2">
                <a:alpha val="29803"/>
              </a:schemeClr>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3" name="Shape 433"/>
            <p:cNvSpPr/>
            <p:nvPr/>
          </p:nvSpPr>
          <p:spPr>
            <a:xfrm>
              <a:off x="333375" y="1828800"/>
              <a:ext cx="8810625" cy="5029200"/>
            </a:xfrm>
            <a:custGeom>
              <a:avLst/>
              <a:gdLst/>
              <a:ahLst/>
              <a:cxnLst/>
              <a:rect l="0" t="0" r="0" b="0"/>
              <a:pathLst>
                <a:path w="5550" h="3168" extrusionOk="0">
                  <a:moveTo>
                    <a:pt x="330" y="1764"/>
                  </a:moveTo>
                  <a:lnTo>
                    <a:pt x="0" y="1764"/>
                  </a:lnTo>
                  <a:lnTo>
                    <a:pt x="0" y="3168"/>
                  </a:lnTo>
                  <a:lnTo>
                    <a:pt x="5550" y="3168"/>
                  </a:lnTo>
                  <a:lnTo>
                    <a:pt x="5550" y="0"/>
                  </a:lnTo>
                  <a:lnTo>
                    <a:pt x="330" y="0"/>
                  </a:lnTo>
                  <a:lnTo>
                    <a:pt x="330" y="1764"/>
                  </a:lnTo>
                  <a:close/>
                </a:path>
              </a:pathLst>
            </a:custGeom>
            <a:solidFill>
              <a:schemeClr val="lt2">
                <a:alpha val="29803"/>
              </a:schemeClr>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4" name="Shape 434"/>
            <p:cNvSpPr/>
            <p:nvPr/>
          </p:nvSpPr>
          <p:spPr>
            <a:xfrm>
              <a:off x="838200" y="4654550"/>
              <a:ext cx="8305800" cy="2203450"/>
            </a:xfrm>
            <a:custGeom>
              <a:avLst/>
              <a:gdLst/>
              <a:ahLst/>
              <a:cxnLst/>
              <a:rect l="0" t="0" r="0" b="0"/>
              <a:pathLst>
                <a:path w="4897" h="2182" extrusionOk="0">
                  <a:moveTo>
                    <a:pt x="0" y="0"/>
                  </a:moveTo>
                  <a:lnTo>
                    <a:pt x="0" y="2182"/>
                  </a:lnTo>
                  <a:lnTo>
                    <a:pt x="4897" y="2182"/>
                  </a:lnTo>
                  <a:lnTo>
                    <a:pt x="4897" y="0"/>
                  </a:lnTo>
                  <a:lnTo>
                    <a:pt x="0" y="0"/>
                  </a:lnTo>
                  <a:lnTo>
                    <a:pt x="0" y="0"/>
                  </a:lnTo>
                  <a:close/>
                </a:path>
              </a:pathLst>
            </a:custGeom>
            <a:solidFill>
              <a:schemeClr val="accent2">
                <a:alpha val="0"/>
              </a:schemeClr>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5" name="Shape 435"/>
            <p:cNvSpPr/>
            <p:nvPr/>
          </p:nvSpPr>
          <p:spPr>
            <a:xfrm>
              <a:off x="838200" y="1828800"/>
              <a:ext cx="7313612" cy="46036"/>
            </a:xfrm>
            <a:custGeom>
              <a:avLst/>
              <a:gdLst/>
              <a:ahLst/>
              <a:cxnLst/>
              <a:rect l="0" t="0" r="0" b="0"/>
              <a:pathLst>
                <a:path w="5387" h="149" extrusionOk="0">
                  <a:moveTo>
                    <a:pt x="0" y="0"/>
                  </a:moveTo>
                  <a:lnTo>
                    <a:pt x="0" y="149"/>
                  </a:lnTo>
                  <a:lnTo>
                    <a:pt x="5387" y="149"/>
                  </a:lnTo>
                  <a:lnTo>
                    <a:pt x="5387" y="0"/>
                  </a:lnTo>
                  <a:lnTo>
                    <a:pt x="0" y="0"/>
                  </a:lnTo>
                  <a:lnTo>
                    <a:pt x="0" y="0"/>
                  </a:lnTo>
                  <a:close/>
                </a:path>
              </a:pathLst>
            </a:custGeom>
            <a:gradFill>
              <a:gsLst>
                <a:gs pos="0">
                  <a:srgbClr val="1B5D00"/>
                </a:gs>
                <a:gs pos="100000">
                  <a:srgbClr val="006600">
                    <a:alpha val="0"/>
                  </a:srgbClr>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6" name="Shape 436"/>
            <p:cNvSpPr/>
            <p:nvPr/>
          </p:nvSpPr>
          <p:spPr>
            <a:xfrm>
              <a:off x="838200" y="1828800"/>
              <a:ext cx="46036" cy="2833686"/>
            </a:xfrm>
            <a:custGeom>
              <a:avLst/>
              <a:gdLst/>
              <a:ahLst/>
              <a:cxnLst/>
              <a:rect l="0" t="0" r="0" b="0"/>
              <a:pathLst>
                <a:path w="29" h="2161" extrusionOk="0">
                  <a:moveTo>
                    <a:pt x="0" y="0"/>
                  </a:moveTo>
                  <a:lnTo>
                    <a:pt x="0" y="2161"/>
                  </a:lnTo>
                  <a:lnTo>
                    <a:pt x="29" y="2161"/>
                  </a:lnTo>
                  <a:lnTo>
                    <a:pt x="27" y="27"/>
                  </a:lnTo>
                  <a:lnTo>
                    <a:pt x="0" y="0"/>
                  </a:lnTo>
                  <a:lnTo>
                    <a:pt x="0" y="0"/>
                  </a:lnTo>
                  <a:close/>
                </a:path>
              </a:pathLst>
            </a:custGeom>
            <a:gradFill>
              <a:gsLst>
                <a:gs pos="0">
                  <a:srgbClr val="62A062"/>
                </a:gs>
                <a:gs pos="100000">
                  <a:schemeClr val="l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7" name="Shape 437"/>
            <p:cNvSpPr/>
            <p:nvPr/>
          </p:nvSpPr>
          <p:spPr>
            <a:xfrm>
              <a:off x="836612" y="4610100"/>
              <a:ext cx="46036" cy="2247900"/>
            </a:xfrm>
            <a:custGeom>
              <a:avLst/>
              <a:gdLst/>
              <a:ahLst/>
              <a:cxnLst/>
              <a:rect l="0" t="0" r="0" b="0"/>
              <a:pathLst>
                <a:path w="29" h="1416" extrusionOk="0">
                  <a:moveTo>
                    <a:pt x="0" y="1416"/>
                  </a:moveTo>
                  <a:lnTo>
                    <a:pt x="29" y="1416"/>
                  </a:lnTo>
                  <a:lnTo>
                    <a:pt x="28" y="24"/>
                  </a:lnTo>
                  <a:lnTo>
                    <a:pt x="0" y="0"/>
                  </a:lnTo>
                  <a:lnTo>
                    <a:pt x="0" y="1416"/>
                  </a:lnTo>
                  <a:close/>
                </a:path>
              </a:pathLst>
            </a:custGeom>
            <a:gradFill>
              <a:gsLst>
                <a:gs pos="0">
                  <a:srgbClr val="62A062"/>
                </a:gs>
                <a:gs pos="100000">
                  <a:srgbClr val="006600">
                    <a:alpha val="0"/>
                  </a:srgbClr>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8" name="Shape 438"/>
            <p:cNvSpPr/>
            <p:nvPr/>
          </p:nvSpPr>
          <p:spPr>
            <a:xfrm>
              <a:off x="319087" y="4610100"/>
              <a:ext cx="4570412" cy="46036"/>
            </a:xfrm>
            <a:custGeom>
              <a:avLst/>
              <a:gdLst/>
              <a:ahLst/>
              <a:cxnLst/>
              <a:rect l="0" t="0" r="0" b="0"/>
              <a:pathLst>
                <a:path w="5387" h="149" extrusionOk="0">
                  <a:moveTo>
                    <a:pt x="0" y="0"/>
                  </a:moveTo>
                  <a:lnTo>
                    <a:pt x="0" y="149"/>
                  </a:lnTo>
                  <a:lnTo>
                    <a:pt x="5387" y="149"/>
                  </a:lnTo>
                  <a:lnTo>
                    <a:pt x="5387" y="0"/>
                  </a:lnTo>
                  <a:lnTo>
                    <a:pt x="0" y="0"/>
                  </a:lnTo>
                  <a:lnTo>
                    <a:pt x="0" y="0"/>
                  </a:lnTo>
                  <a:close/>
                </a:path>
              </a:pathLst>
            </a:custGeom>
            <a:gradFill>
              <a:gsLst>
                <a:gs pos="0">
                  <a:srgbClr val="1B5D00"/>
                </a:gs>
                <a:gs pos="100000">
                  <a:srgbClr val="006600">
                    <a:alpha val="0"/>
                  </a:srgbClr>
                </a:gs>
              </a:gsLst>
              <a:lin ang="108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39" name="Shape 439"/>
            <p:cNvSpPr/>
            <p:nvPr/>
          </p:nvSpPr>
          <p:spPr>
            <a:xfrm>
              <a:off x="319087" y="4610100"/>
              <a:ext cx="47625" cy="2247900"/>
            </a:xfrm>
            <a:custGeom>
              <a:avLst/>
              <a:gdLst/>
              <a:ahLst/>
              <a:cxnLst/>
              <a:rect l="0" t="0" r="0" b="0"/>
              <a:pathLst>
                <a:path w="30" h="1416" extrusionOk="0">
                  <a:moveTo>
                    <a:pt x="0" y="0"/>
                  </a:moveTo>
                  <a:lnTo>
                    <a:pt x="0" y="1416"/>
                  </a:lnTo>
                  <a:lnTo>
                    <a:pt x="29" y="1416"/>
                  </a:lnTo>
                  <a:lnTo>
                    <a:pt x="30" y="27"/>
                  </a:lnTo>
                  <a:lnTo>
                    <a:pt x="0" y="0"/>
                  </a:lnTo>
                  <a:lnTo>
                    <a:pt x="0" y="0"/>
                  </a:lnTo>
                  <a:close/>
                </a:path>
              </a:pathLst>
            </a:custGeom>
            <a:gradFill>
              <a:gsLst>
                <a:gs pos="0">
                  <a:srgbClr val="62A062"/>
                </a:gs>
                <a:gs pos="100000">
                  <a:srgbClr val="006600">
                    <a:alpha val="9803"/>
                  </a:srgbClr>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sp>
        <p:nvSpPr>
          <p:cNvPr id="440" name="Shape 440"/>
          <p:cNvSpPr txBox="1">
            <a:spLocks noGrp="1"/>
          </p:cNvSpPr>
          <p:nvPr>
            <p:ph type="dt" idx="10"/>
          </p:nvPr>
        </p:nvSpPr>
        <p:spPr>
          <a:xfrm>
            <a:off x="838200" y="6245225"/>
            <a:ext cx="1901824" cy="47624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41" name="Shape 441"/>
          <p:cNvSpPr txBox="1">
            <a:spLocks noGrp="1"/>
          </p:cNvSpPr>
          <p:nvPr>
            <p:ph type="ftr" idx="11"/>
          </p:nvPr>
        </p:nvSpPr>
        <p:spPr>
          <a:xfrm>
            <a:off x="3429000" y="6245225"/>
            <a:ext cx="2895600" cy="47624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42" name="Shape 442"/>
          <p:cNvSpPr txBox="1">
            <a:spLocks noGrp="1"/>
          </p:cNvSpPr>
          <p:nvPr>
            <p:ph type="sldNum" idx="12"/>
          </p:nvPr>
        </p:nvSpPr>
        <p:spPr>
          <a:xfrm>
            <a:off x="6937375" y="6245225"/>
            <a:ext cx="1901824"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
        <p:nvSpPr>
          <p:cNvPr id="443" name="Shape 443"/>
          <p:cNvSpPr txBox="1">
            <a:spLocks noGrp="1"/>
          </p:cNvSpPr>
          <p:nvPr>
            <p:ph type="title"/>
          </p:nvPr>
        </p:nvSpPr>
        <p:spPr>
          <a:xfrm>
            <a:off x="457200" y="244475"/>
            <a:ext cx="8385174" cy="1431924"/>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defRPr/>
            </a:lvl1pPr>
            <a:lvl2pPr marL="0" marR="0" indent="0" algn="l" rtl="0">
              <a:lnSpc>
                <a:spcPct val="100000"/>
              </a:lnSpc>
              <a:spcBef>
                <a:spcPts val="0"/>
              </a:spcBef>
              <a:spcAft>
                <a:spcPts val="0"/>
              </a:spcAft>
              <a:defRPr/>
            </a:lvl2pPr>
            <a:lvl3pPr marL="0" marR="0" indent="0" algn="l" rtl="0">
              <a:lnSpc>
                <a:spcPct val="100000"/>
              </a:lnSpc>
              <a:spcBef>
                <a:spcPts val="0"/>
              </a:spcBef>
              <a:spcAft>
                <a:spcPts val="0"/>
              </a:spcAft>
              <a:defRPr/>
            </a:lvl3pPr>
            <a:lvl4pPr marL="0" marR="0" indent="0" algn="l" rtl="0">
              <a:lnSpc>
                <a:spcPct val="100000"/>
              </a:lnSpc>
              <a:spcBef>
                <a:spcPts val="0"/>
              </a:spcBef>
              <a:spcAft>
                <a:spcPts val="0"/>
              </a:spcAft>
              <a:defRPr/>
            </a:lvl4pPr>
            <a:lvl5pPr marL="0" marR="0" indent="0" algn="l" rtl="0">
              <a:lnSpc>
                <a:spcPct val="100000"/>
              </a:lnSpc>
              <a:spcBef>
                <a:spcPts val="0"/>
              </a:spcBef>
              <a:spcAft>
                <a:spcPts val="0"/>
              </a:spcAft>
              <a:defRPr/>
            </a:lvl5pPr>
            <a:lvl6pPr marL="0" marR="0" indent="0" algn="l" rtl="0">
              <a:lnSpc>
                <a:spcPct val="100000"/>
              </a:lnSpc>
              <a:spcBef>
                <a:spcPts val="0"/>
              </a:spcBef>
              <a:spcAft>
                <a:spcPts val="0"/>
              </a:spcAft>
              <a:defRPr/>
            </a:lvl6pPr>
            <a:lvl7pPr marL="0" marR="0" indent="0" algn="l" rtl="0">
              <a:lnSpc>
                <a:spcPct val="100000"/>
              </a:lnSpc>
              <a:spcBef>
                <a:spcPts val="0"/>
              </a:spcBef>
              <a:spcAft>
                <a:spcPts val="0"/>
              </a:spcAft>
              <a:defRPr/>
            </a:lvl7pPr>
            <a:lvl8pPr marL="0" marR="0" indent="0" algn="l" rtl="0">
              <a:lnSpc>
                <a:spcPct val="100000"/>
              </a:lnSpc>
              <a:spcBef>
                <a:spcPts val="0"/>
              </a:spcBef>
              <a:spcAft>
                <a:spcPts val="0"/>
              </a:spcAft>
              <a:defRPr/>
            </a:lvl8pPr>
            <a:lvl9pPr marL="0" marR="0" indent="0" algn="l" rtl="0">
              <a:lnSpc>
                <a:spcPct val="100000"/>
              </a:lnSpc>
              <a:spcBef>
                <a:spcPts val="0"/>
              </a:spcBef>
              <a:spcAft>
                <a:spcPts val="0"/>
              </a:spcAft>
              <a:defRPr/>
            </a:lvl9pPr>
          </a:lstStyle>
          <a:p>
            <a:endParaRPr/>
          </a:p>
        </p:txBody>
      </p:sp>
      <p:sp>
        <p:nvSpPr>
          <p:cNvPr id="444" name="Shape 444"/>
          <p:cNvSpPr txBox="1">
            <a:spLocks noGrp="1"/>
          </p:cNvSpPr>
          <p:nvPr>
            <p:ph type="body" idx="1"/>
          </p:nvPr>
        </p:nvSpPr>
        <p:spPr>
          <a:xfrm>
            <a:off x="838200" y="1905000"/>
            <a:ext cx="8007350" cy="4190999"/>
          </a:xfrm>
          <a:prstGeom prst="rect">
            <a:avLst/>
          </a:prstGeom>
          <a:noFill/>
          <a:ln>
            <a:noFill/>
          </a:ln>
        </p:spPr>
        <p:txBody>
          <a:bodyPr lIns="91425" tIns="91425" rIns="91425" bIns="91425" anchor="t" anchorCtr="0"/>
          <a:lstStyle>
            <a:lvl1pPr marL="342900" marR="0" indent="-139700" algn="l" rtl="0">
              <a:lnSpc>
                <a:spcPct val="100000"/>
              </a:lnSpc>
              <a:spcBef>
                <a:spcPts val="640"/>
              </a:spcBef>
              <a:spcAft>
                <a:spcPts val="0"/>
              </a:spcAft>
              <a:buClr>
                <a:schemeClr val="hlink"/>
              </a:buClr>
              <a:buFont typeface="Noto Symbol"/>
              <a:buChar char="▪"/>
              <a:defRPr/>
            </a:lvl1pPr>
            <a:lvl2pPr marL="742950" marR="0" indent="-107950" algn="l" rtl="0">
              <a:lnSpc>
                <a:spcPct val="100000"/>
              </a:lnSpc>
              <a:spcBef>
                <a:spcPts val="560"/>
              </a:spcBef>
              <a:spcAft>
                <a:spcPts val="0"/>
              </a:spcAft>
              <a:buClr>
                <a:schemeClr val="accent2"/>
              </a:buClr>
              <a:buFont typeface="Noto Symbol"/>
              <a:buChar char="▪"/>
              <a:defRPr/>
            </a:lvl2pPr>
            <a:lvl3pPr marL="1143000" marR="0" indent="-76200" algn="l" rtl="0">
              <a:lnSpc>
                <a:spcPct val="100000"/>
              </a:lnSpc>
              <a:spcBef>
                <a:spcPts val="480"/>
              </a:spcBef>
              <a:spcAft>
                <a:spcPts val="0"/>
              </a:spcAft>
              <a:buClr>
                <a:schemeClr val="hlink"/>
              </a:buClr>
              <a:buFont typeface="Noto Symbol"/>
              <a:buChar char="▪"/>
              <a:defRPr/>
            </a:lvl3pPr>
            <a:lvl4pPr marL="1600200" marR="0" indent="-101600" algn="l" rtl="0">
              <a:lnSpc>
                <a:spcPct val="100000"/>
              </a:lnSpc>
              <a:spcBef>
                <a:spcPts val="400"/>
              </a:spcBef>
              <a:spcAft>
                <a:spcPts val="0"/>
              </a:spcAft>
              <a:buClr>
                <a:schemeClr val="accent2"/>
              </a:buClr>
              <a:buFont typeface="Noto Symbol"/>
              <a:buChar char="▪"/>
              <a:defRPr/>
            </a:lvl4pPr>
            <a:lvl5pPr marL="2057400" marR="0" indent="-101600" algn="l" rtl="0">
              <a:lnSpc>
                <a:spcPct val="100000"/>
              </a:lnSpc>
              <a:spcBef>
                <a:spcPts val="400"/>
              </a:spcBef>
              <a:spcAft>
                <a:spcPts val="0"/>
              </a:spcAft>
              <a:buClr>
                <a:schemeClr val="hlink"/>
              </a:buClr>
              <a:buFont typeface="Noto Symbol"/>
              <a:buChar char="▪"/>
              <a:defRPr/>
            </a:lvl5pPr>
            <a:lvl6pPr marL="2514600" marR="0" indent="-101600" algn="l" rtl="0">
              <a:lnSpc>
                <a:spcPct val="100000"/>
              </a:lnSpc>
              <a:spcBef>
                <a:spcPts val="400"/>
              </a:spcBef>
              <a:spcAft>
                <a:spcPts val="0"/>
              </a:spcAft>
              <a:buClr>
                <a:schemeClr val="hlink"/>
              </a:buClr>
              <a:buFont typeface="Noto Symbol"/>
              <a:buChar char="▪"/>
              <a:defRPr/>
            </a:lvl6pPr>
            <a:lvl7pPr marL="3429000" marR="0" indent="-101600" algn="l" rtl="0">
              <a:lnSpc>
                <a:spcPct val="100000"/>
              </a:lnSpc>
              <a:spcBef>
                <a:spcPts val="400"/>
              </a:spcBef>
              <a:spcAft>
                <a:spcPts val="0"/>
              </a:spcAft>
              <a:buClr>
                <a:schemeClr val="hlink"/>
              </a:buClr>
              <a:buFont typeface="Noto Symbol"/>
              <a:buChar char="▪"/>
              <a:defRPr/>
            </a:lvl7pPr>
            <a:lvl8pPr marL="4800600" marR="0" indent="-101600" algn="l" rtl="0">
              <a:lnSpc>
                <a:spcPct val="100000"/>
              </a:lnSpc>
              <a:spcBef>
                <a:spcPts val="400"/>
              </a:spcBef>
              <a:spcAft>
                <a:spcPts val="0"/>
              </a:spcAft>
              <a:buClr>
                <a:schemeClr val="hlink"/>
              </a:buClr>
              <a:buFont typeface="Noto Symbol"/>
              <a:buChar char="▪"/>
              <a:defRPr/>
            </a:lvl8pPr>
            <a:lvl9pPr marL="6629400" marR="0" indent="-101600" algn="l" rtl="0">
              <a:lnSpc>
                <a:spcPct val="100000"/>
              </a:lnSpc>
              <a:spcBef>
                <a:spcPts val="400"/>
              </a:spcBef>
              <a:spcAft>
                <a:spcPts val="0"/>
              </a:spcAft>
              <a:buClr>
                <a:schemeClr val="hlink"/>
              </a:buClr>
              <a:buFont typeface="Noto Symbol"/>
              <a:buChar char="▪"/>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100000">
              <a:schemeClr val="accent2"/>
            </a:gs>
          </a:gsLst>
          <a:lin ang="8100000" scaled="0"/>
        </a:gradFill>
        <a:effectLst/>
      </p:bgPr>
    </p:bg>
    <p:spTree>
      <p:nvGrpSpPr>
        <p:cNvPr id="1" name="Shape 446"/>
        <p:cNvGrpSpPr/>
        <p:nvPr/>
      </p:nvGrpSpPr>
      <p:grpSpPr>
        <a:xfrm>
          <a:off x="0" y="0"/>
          <a:ext cx="0" cy="0"/>
          <a:chOff x="0" y="0"/>
          <a:chExt cx="0" cy="0"/>
        </a:xfrm>
      </p:grpSpPr>
      <p:grpSp>
        <p:nvGrpSpPr>
          <p:cNvPr id="447" name="Shape 447"/>
          <p:cNvGrpSpPr/>
          <p:nvPr/>
        </p:nvGrpSpPr>
        <p:grpSpPr>
          <a:xfrm>
            <a:off x="-827490" y="762000"/>
            <a:ext cx="7621991" cy="6851523"/>
            <a:chOff x="-827490" y="762000"/>
            <a:chExt cx="7621991" cy="6851523"/>
          </a:xfrm>
        </p:grpSpPr>
        <p:grpSp>
          <p:nvGrpSpPr>
            <p:cNvPr id="448" name="Shape 448"/>
            <p:cNvGrpSpPr/>
            <p:nvPr/>
          </p:nvGrpSpPr>
          <p:grpSpPr>
            <a:xfrm>
              <a:off x="-827490" y="762000"/>
              <a:ext cx="7621991" cy="6851523"/>
              <a:chOff x="-217890" y="828675"/>
              <a:chExt cx="7621991" cy="6851523"/>
            </a:xfrm>
          </p:grpSpPr>
          <p:grpSp>
            <p:nvGrpSpPr>
              <p:cNvPr id="449" name="Shape 449"/>
              <p:cNvGrpSpPr/>
              <p:nvPr/>
            </p:nvGrpSpPr>
            <p:grpSpPr>
              <a:xfrm>
                <a:off x="-217890" y="828675"/>
                <a:ext cx="7621991" cy="6851523"/>
                <a:chOff x="-217890" y="828675"/>
                <a:chExt cx="7621991" cy="6851523"/>
              </a:xfrm>
            </p:grpSpPr>
            <p:sp>
              <p:nvSpPr>
                <p:cNvPr id="450" name="Shape 450"/>
                <p:cNvSpPr/>
                <p:nvPr/>
              </p:nvSpPr>
              <p:spPr>
                <a:xfrm>
                  <a:off x="996950" y="1970086"/>
                  <a:ext cx="5208586" cy="4881561"/>
                </a:xfrm>
                <a:custGeom>
                  <a:avLst/>
                  <a:gdLst/>
                  <a:ahLst/>
                  <a:cxnLst/>
                  <a:rect l="0" t="0" r="0" b="0"/>
                  <a:pathLst>
                    <a:path w="3271" h="3075" extrusionOk="0">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451" name="Shape 451"/>
                <p:cNvGrpSpPr/>
                <p:nvPr/>
              </p:nvGrpSpPr>
              <p:grpSpPr>
                <a:xfrm>
                  <a:off x="-217890" y="828675"/>
                  <a:ext cx="7621991" cy="6851523"/>
                  <a:chOff x="-217890" y="828675"/>
                  <a:chExt cx="7621991" cy="6851523"/>
                </a:xfrm>
              </p:grpSpPr>
              <p:sp>
                <p:nvSpPr>
                  <p:cNvPr id="452" name="Shape 452"/>
                  <p:cNvSpPr/>
                  <p:nvPr/>
                </p:nvSpPr>
                <p:spPr>
                  <a:xfrm>
                    <a:off x="635000" y="1293812"/>
                    <a:ext cx="6292850" cy="5557837"/>
                  </a:xfrm>
                  <a:custGeom>
                    <a:avLst/>
                    <a:gdLst/>
                    <a:ahLst/>
                    <a:cxnLst/>
                    <a:rect l="0" t="0" r="0" b="0"/>
                    <a:pathLst>
                      <a:path w="3952" h="3501" extrusionOk="0">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53" name="Shape 453"/>
                  <p:cNvSpPr/>
                  <p:nvPr/>
                </p:nvSpPr>
                <p:spPr>
                  <a:xfrm>
                    <a:off x="644525" y="1512887"/>
                    <a:ext cx="6037261" cy="5338761"/>
                  </a:xfrm>
                  <a:custGeom>
                    <a:avLst/>
                    <a:gdLst/>
                    <a:ahLst/>
                    <a:cxnLst/>
                    <a:rect l="0" t="0" r="0" b="0"/>
                    <a:pathLst>
                      <a:path w="3791" h="3363" extrusionOk="0">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54" name="Shape 454"/>
                  <p:cNvSpPr/>
                  <p:nvPr/>
                </p:nvSpPr>
                <p:spPr>
                  <a:xfrm>
                    <a:off x="815975" y="1731961"/>
                    <a:ext cx="5616575" cy="5119686"/>
                  </a:xfrm>
                  <a:custGeom>
                    <a:avLst/>
                    <a:gdLst/>
                    <a:ahLst/>
                    <a:cxnLst/>
                    <a:rect l="0" t="0" r="0" b="0"/>
                    <a:pathLst>
                      <a:path w="3527" h="3225" extrusionOk="0">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455" name="Shape 455"/>
                  <p:cNvGrpSpPr/>
                  <p:nvPr/>
                </p:nvGrpSpPr>
                <p:grpSpPr>
                  <a:xfrm>
                    <a:off x="-217890" y="828675"/>
                    <a:ext cx="7621991" cy="6851523"/>
                    <a:chOff x="-217890" y="828675"/>
                    <a:chExt cx="7621991" cy="6851523"/>
                  </a:xfrm>
                </p:grpSpPr>
                <p:sp>
                  <p:nvSpPr>
                    <p:cNvPr id="456" name="Shape 456"/>
                    <p:cNvSpPr/>
                    <p:nvPr/>
                  </p:nvSpPr>
                  <p:spPr>
                    <a:xfrm>
                      <a:off x="635000" y="828675"/>
                      <a:ext cx="6769100" cy="6022975"/>
                    </a:xfrm>
                    <a:custGeom>
                      <a:avLst/>
                      <a:gdLst/>
                      <a:ahLst/>
                      <a:cxnLst/>
                      <a:rect l="0" t="0" r="0" b="0"/>
                      <a:pathLst>
                        <a:path w="4251" h="3794" extrusionOk="0">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457" name="Shape 457"/>
                    <p:cNvGrpSpPr/>
                    <p:nvPr/>
                  </p:nvGrpSpPr>
                  <p:grpSpPr>
                    <a:xfrm>
                      <a:off x="-217890" y="848298"/>
                      <a:ext cx="7611857" cy="6831900"/>
                      <a:chOff x="-217890" y="848298"/>
                      <a:chExt cx="7611857" cy="6831900"/>
                    </a:xfrm>
                  </p:grpSpPr>
                  <p:sp>
                    <p:nvSpPr>
                      <p:cNvPr id="458" name="Shape 458"/>
                      <p:cNvSpPr/>
                      <p:nvPr/>
                    </p:nvSpPr>
                    <p:spPr>
                      <a:xfrm>
                        <a:off x="635000" y="1046162"/>
                        <a:ext cx="6542086" cy="5805487"/>
                      </a:xfrm>
                      <a:custGeom>
                        <a:avLst/>
                        <a:gdLst/>
                        <a:ahLst/>
                        <a:cxnLst/>
                        <a:rect l="0" t="0" r="0" b="0"/>
                        <a:pathLst>
                          <a:path w="4108" h="3657" extrusionOk="0">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459" name="Shape 459"/>
                      <p:cNvGrpSpPr/>
                      <p:nvPr/>
                    </p:nvGrpSpPr>
                    <p:grpSpPr>
                      <a:xfrm>
                        <a:off x="-217890" y="848298"/>
                        <a:ext cx="7611857" cy="6831900"/>
                        <a:chOff x="-852890" y="848298"/>
                        <a:chExt cx="7611857" cy="6831900"/>
                      </a:xfrm>
                    </p:grpSpPr>
                    <p:cxnSp>
                      <p:nvCxnSpPr>
                        <p:cNvPr id="460" name="Shape 460"/>
                        <p:cNvCxnSpPr/>
                        <p:nvPr/>
                      </p:nvCxnSpPr>
                      <p:spPr>
                        <a:xfrm rot="-9179999">
                          <a:off x="1390650" y="1284287"/>
                          <a:ext cx="1971674" cy="3032125"/>
                        </a:xfrm>
                        <a:prstGeom prst="straightConnector1">
                          <a:avLst/>
                        </a:prstGeom>
                        <a:noFill/>
                        <a:ln w="9525" cap="flat">
                          <a:solidFill>
                            <a:schemeClr val="accent2"/>
                          </a:solidFill>
                          <a:prstDash val="solid"/>
                          <a:miter/>
                          <a:headEnd type="none" w="med" len="med"/>
                          <a:tailEnd type="none" w="med" len="med"/>
                        </a:ln>
                      </p:spPr>
                    </p:cxnSp>
                    <p:cxnSp>
                      <p:nvCxnSpPr>
                        <p:cNvPr id="461" name="Shape 461"/>
                        <p:cNvCxnSpPr/>
                        <p:nvPr/>
                      </p:nvCxnSpPr>
                      <p:spPr>
                        <a:xfrm rot="-9179999">
                          <a:off x="-333374" y="3360736"/>
                          <a:ext cx="3049586" cy="601661"/>
                        </a:xfrm>
                        <a:prstGeom prst="straightConnector1">
                          <a:avLst/>
                        </a:prstGeom>
                        <a:noFill/>
                        <a:ln w="9525" cap="flat">
                          <a:solidFill>
                            <a:schemeClr val="accent2"/>
                          </a:solidFill>
                          <a:prstDash val="solid"/>
                          <a:miter/>
                          <a:headEnd type="none" w="med" len="med"/>
                          <a:tailEnd type="none" w="med" len="med"/>
                        </a:ln>
                      </p:spPr>
                    </p:cxnSp>
                    <p:cxnSp>
                      <p:nvCxnSpPr>
                        <p:cNvPr id="462" name="Shape 462"/>
                        <p:cNvCxnSpPr/>
                        <p:nvPr/>
                      </p:nvCxnSpPr>
                      <p:spPr>
                        <a:xfrm rot="-9179999">
                          <a:off x="-407986" y="2994024"/>
                          <a:ext cx="3221036" cy="938211"/>
                        </a:xfrm>
                        <a:prstGeom prst="straightConnector1">
                          <a:avLst/>
                        </a:prstGeom>
                        <a:noFill/>
                        <a:ln w="9525" cap="flat">
                          <a:solidFill>
                            <a:schemeClr val="accent2"/>
                          </a:solidFill>
                          <a:prstDash val="solid"/>
                          <a:miter/>
                          <a:headEnd type="none" w="med" len="med"/>
                          <a:tailEnd type="none" w="med" len="med"/>
                        </a:ln>
                      </p:spPr>
                    </p:cxnSp>
                    <p:cxnSp>
                      <p:nvCxnSpPr>
                        <p:cNvPr id="463" name="Shape 463"/>
                        <p:cNvCxnSpPr/>
                        <p:nvPr/>
                      </p:nvCxnSpPr>
                      <p:spPr>
                        <a:xfrm rot="-9179999">
                          <a:off x="-519112" y="2538411"/>
                          <a:ext cx="3452812" cy="1352550"/>
                        </a:xfrm>
                        <a:prstGeom prst="straightConnector1">
                          <a:avLst/>
                        </a:prstGeom>
                        <a:noFill/>
                        <a:ln w="9525" cap="flat">
                          <a:solidFill>
                            <a:schemeClr val="accent2"/>
                          </a:solidFill>
                          <a:prstDash val="solid"/>
                          <a:miter/>
                          <a:headEnd type="none" w="med" len="med"/>
                          <a:tailEnd type="none" w="med" len="med"/>
                        </a:ln>
                      </p:spPr>
                    </p:cxnSp>
                    <p:cxnSp>
                      <p:nvCxnSpPr>
                        <p:cNvPr id="464" name="Shape 464"/>
                        <p:cNvCxnSpPr/>
                        <p:nvPr/>
                      </p:nvCxnSpPr>
                      <p:spPr>
                        <a:xfrm rot="-9180000">
                          <a:off x="-635000" y="1998662"/>
                          <a:ext cx="3705225" cy="1849436"/>
                        </a:xfrm>
                        <a:prstGeom prst="straightConnector1">
                          <a:avLst/>
                        </a:prstGeom>
                        <a:noFill/>
                        <a:ln w="9525" cap="flat">
                          <a:solidFill>
                            <a:schemeClr val="accent2"/>
                          </a:solidFill>
                          <a:prstDash val="solid"/>
                          <a:miter/>
                          <a:headEnd type="none" w="med" len="med"/>
                          <a:tailEnd type="none" w="med" len="med"/>
                        </a:ln>
                      </p:spPr>
                    </p:cxnSp>
                    <p:cxnSp>
                      <p:nvCxnSpPr>
                        <p:cNvPr id="465" name="Shape 465"/>
                        <p:cNvCxnSpPr/>
                        <p:nvPr/>
                      </p:nvCxnSpPr>
                      <p:spPr>
                        <a:xfrm rot="-9179999">
                          <a:off x="284162" y="1384299"/>
                          <a:ext cx="3001961" cy="2668586"/>
                        </a:xfrm>
                        <a:prstGeom prst="straightConnector1">
                          <a:avLst/>
                        </a:prstGeom>
                        <a:noFill/>
                        <a:ln w="9525" cap="flat">
                          <a:solidFill>
                            <a:schemeClr val="accent2"/>
                          </a:solidFill>
                          <a:prstDash val="solid"/>
                          <a:miter/>
                          <a:headEnd type="none" w="med" len="med"/>
                          <a:tailEnd type="none" w="med" len="med"/>
                        </a:ln>
                      </p:spPr>
                    </p:cxnSp>
                    <p:cxnSp>
                      <p:nvCxnSpPr>
                        <p:cNvPr id="466" name="Shape 466"/>
                        <p:cNvCxnSpPr/>
                        <p:nvPr/>
                      </p:nvCxnSpPr>
                      <p:spPr>
                        <a:xfrm rot="-9180000">
                          <a:off x="-238124" y="3697286"/>
                          <a:ext cx="2867025" cy="307974"/>
                        </a:xfrm>
                        <a:prstGeom prst="straightConnector1">
                          <a:avLst/>
                        </a:prstGeom>
                        <a:noFill/>
                        <a:ln w="9525" cap="flat">
                          <a:solidFill>
                            <a:schemeClr val="accent2"/>
                          </a:solidFill>
                          <a:prstDash val="solid"/>
                          <a:miter/>
                          <a:headEnd type="none" w="med" len="med"/>
                          <a:tailEnd type="none" w="med" len="med"/>
                        </a:ln>
                      </p:spPr>
                    </p:cxnSp>
                    <p:cxnSp>
                      <p:nvCxnSpPr>
                        <p:cNvPr id="467" name="Shape 467"/>
                        <p:cNvCxnSpPr/>
                        <p:nvPr/>
                      </p:nvCxnSpPr>
                      <p:spPr>
                        <a:xfrm rot="-9180000">
                          <a:off x="-173037" y="3990975"/>
                          <a:ext cx="2730500" cy="47625"/>
                        </a:xfrm>
                        <a:prstGeom prst="straightConnector1">
                          <a:avLst/>
                        </a:prstGeom>
                        <a:noFill/>
                        <a:ln w="9525" cap="flat">
                          <a:solidFill>
                            <a:schemeClr val="accent2"/>
                          </a:solidFill>
                          <a:prstDash val="solid"/>
                          <a:miter/>
                          <a:headEnd type="none" w="med" len="med"/>
                          <a:tailEnd type="none" w="med" len="med"/>
                        </a:ln>
                      </p:spPr>
                    </p:cxnSp>
                    <p:cxnSp>
                      <p:nvCxnSpPr>
                        <p:cNvPr id="468" name="Shape 468"/>
                        <p:cNvCxnSpPr/>
                        <p:nvPr/>
                      </p:nvCxnSpPr>
                      <p:spPr>
                        <a:xfrm rot="1679999" flipH="1">
                          <a:off x="865187" y="4421187"/>
                          <a:ext cx="1347787" cy="1273174"/>
                        </a:xfrm>
                        <a:prstGeom prst="straightConnector1">
                          <a:avLst/>
                        </a:prstGeom>
                        <a:noFill/>
                        <a:ln w="9525" cap="flat">
                          <a:solidFill>
                            <a:schemeClr val="accent2"/>
                          </a:solidFill>
                          <a:prstDash val="solid"/>
                          <a:miter/>
                          <a:headEnd type="none" w="med" len="med"/>
                          <a:tailEnd type="none" w="med" len="med"/>
                        </a:ln>
                      </p:spPr>
                    </p:cxnSp>
                    <p:cxnSp>
                      <p:nvCxnSpPr>
                        <p:cNvPr id="469" name="Shape 469"/>
                        <p:cNvCxnSpPr/>
                        <p:nvPr/>
                      </p:nvCxnSpPr>
                      <p:spPr>
                        <a:xfrm rot="1680000" flipH="1">
                          <a:off x="266700" y="4237037"/>
                          <a:ext cx="2055811" cy="889000"/>
                        </a:xfrm>
                        <a:prstGeom prst="straightConnector1">
                          <a:avLst/>
                        </a:prstGeom>
                        <a:noFill/>
                        <a:ln w="9525" cap="flat">
                          <a:solidFill>
                            <a:schemeClr val="accent2"/>
                          </a:solidFill>
                          <a:prstDash val="solid"/>
                          <a:miter/>
                          <a:headEnd type="none" w="med" len="med"/>
                          <a:tailEnd type="none" w="med" len="med"/>
                        </a:ln>
                      </p:spPr>
                    </p:cxnSp>
                    <p:cxnSp>
                      <p:nvCxnSpPr>
                        <p:cNvPr id="470" name="Shape 470"/>
                        <p:cNvCxnSpPr/>
                        <p:nvPr/>
                      </p:nvCxnSpPr>
                      <p:spPr>
                        <a:xfrm rot="1679999" flipH="1">
                          <a:off x="-53975" y="4108449"/>
                          <a:ext cx="2501900" cy="388937"/>
                        </a:xfrm>
                        <a:prstGeom prst="straightConnector1">
                          <a:avLst/>
                        </a:prstGeom>
                        <a:noFill/>
                        <a:ln w="9525" cap="flat">
                          <a:solidFill>
                            <a:schemeClr val="accent2"/>
                          </a:solidFill>
                          <a:prstDash val="solid"/>
                          <a:miter/>
                          <a:headEnd type="none" w="med" len="med"/>
                          <a:tailEnd type="none" w="med" len="med"/>
                        </a:ln>
                      </p:spPr>
                    </p:cxnSp>
                    <p:cxnSp>
                      <p:nvCxnSpPr>
                        <p:cNvPr id="471" name="Shape 471"/>
                        <p:cNvCxnSpPr/>
                        <p:nvPr/>
                      </p:nvCxnSpPr>
                      <p:spPr>
                        <a:xfrm rot="1680000" flipH="1">
                          <a:off x="1906586" y="4738687"/>
                          <a:ext cx="223836" cy="1652587"/>
                        </a:xfrm>
                        <a:prstGeom prst="straightConnector1">
                          <a:avLst/>
                        </a:prstGeom>
                        <a:noFill/>
                        <a:ln w="9525" cap="flat">
                          <a:solidFill>
                            <a:schemeClr val="accent2"/>
                          </a:solidFill>
                          <a:prstDash val="solid"/>
                          <a:miter/>
                          <a:headEnd type="none" w="med" len="med"/>
                          <a:tailEnd type="none" w="med" len="med"/>
                        </a:ln>
                      </p:spPr>
                    </p:cxnSp>
                    <p:cxnSp>
                      <p:nvCxnSpPr>
                        <p:cNvPr id="472" name="Shape 472"/>
                        <p:cNvCxnSpPr/>
                        <p:nvPr/>
                      </p:nvCxnSpPr>
                      <p:spPr>
                        <a:xfrm rot="1680000" flipH="1">
                          <a:off x="2051049" y="4783137"/>
                          <a:ext cx="74611" cy="1679575"/>
                        </a:xfrm>
                        <a:prstGeom prst="straightConnector1">
                          <a:avLst/>
                        </a:prstGeom>
                        <a:noFill/>
                        <a:ln w="9525" cap="flat">
                          <a:solidFill>
                            <a:schemeClr val="accent2"/>
                          </a:solidFill>
                          <a:prstDash val="solid"/>
                          <a:miter/>
                          <a:headEnd type="none" w="med" len="med"/>
                          <a:tailEnd type="none" w="med" len="med"/>
                        </a:ln>
                      </p:spPr>
                    </p:cxnSp>
                    <p:cxnSp>
                      <p:nvCxnSpPr>
                        <p:cNvPr id="473" name="Shape 473"/>
                        <p:cNvCxnSpPr/>
                        <p:nvPr/>
                      </p:nvCxnSpPr>
                      <p:spPr>
                        <a:xfrm rot="1620000">
                          <a:off x="2112961" y="4816475"/>
                          <a:ext cx="74612" cy="1716087"/>
                        </a:xfrm>
                        <a:prstGeom prst="straightConnector1">
                          <a:avLst/>
                        </a:prstGeom>
                        <a:noFill/>
                        <a:ln w="9525" cap="flat">
                          <a:solidFill>
                            <a:schemeClr val="accent2"/>
                          </a:solidFill>
                          <a:prstDash val="solid"/>
                          <a:miter/>
                          <a:headEnd type="none" w="med" len="med"/>
                          <a:tailEnd type="none" w="med" len="med"/>
                        </a:ln>
                      </p:spPr>
                    </p:cxnSp>
                    <p:cxnSp>
                      <p:nvCxnSpPr>
                        <p:cNvPr id="474" name="Shape 474"/>
                        <p:cNvCxnSpPr/>
                        <p:nvPr/>
                      </p:nvCxnSpPr>
                      <p:spPr>
                        <a:xfrm rot="1619999">
                          <a:off x="2103437" y="4856162"/>
                          <a:ext cx="230187" cy="1747837"/>
                        </a:xfrm>
                        <a:prstGeom prst="straightConnector1">
                          <a:avLst/>
                        </a:prstGeom>
                        <a:noFill/>
                        <a:ln w="9525" cap="flat">
                          <a:solidFill>
                            <a:schemeClr val="accent2"/>
                          </a:solidFill>
                          <a:prstDash val="solid"/>
                          <a:miter/>
                          <a:headEnd type="none" w="med" len="med"/>
                          <a:tailEnd type="none" w="med" len="med"/>
                        </a:ln>
                      </p:spPr>
                    </p:cxnSp>
                    <p:cxnSp>
                      <p:nvCxnSpPr>
                        <p:cNvPr id="475" name="Shape 475"/>
                        <p:cNvCxnSpPr/>
                        <p:nvPr/>
                      </p:nvCxnSpPr>
                      <p:spPr>
                        <a:xfrm rot="1620000">
                          <a:off x="2095500" y="4905374"/>
                          <a:ext cx="404811" cy="1784349"/>
                        </a:xfrm>
                        <a:prstGeom prst="straightConnector1">
                          <a:avLst/>
                        </a:prstGeom>
                        <a:noFill/>
                        <a:ln w="9525" cap="flat">
                          <a:solidFill>
                            <a:schemeClr val="accent2"/>
                          </a:solidFill>
                          <a:prstDash val="solid"/>
                          <a:miter/>
                          <a:headEnd type="none" w="med" len="med"/>
                          <a:tailEnd type="none" w="med" len="med"/>
                        </a:ln>
                      </p:spPr>
                    </p:cxnSp>
                    <p:cxnSp>
                      <p:nvCxnSpPr>
                        <p:cNvPr id="476" name="Shape 476"/>
                        <p:cNvCxnSpPr/>
                        <p:nvPr/>
                      </p:nvCxnSpPr>
                      <p:spPr>
                        <a:xfrm rot="1620000">
                          <a:off x="2085975" y="4948237"/>
                          <a:ext cx="579436" cy="1814512"/>
                        </a:xfrm>
                        <a:prstGeom prst="straightConnector1">
                          <a:avLst/>
                        </a:prstGeom>
                        <a:noFill/>
                        <a:ln w="9525" cap="flat">
                          <a:solidFill>
                            <a:schemeClr val="accent2"/>
                          </a:solidFill>
                          <a:prstDash val="solid"/>
                          <a:miter/>
                          <a:headEnd type="none" w="med" len="med"/>
                          <a:tailEnd type="none" w="med" len="med"/>
                        </a:ln>
                      </p:spPr>
                    </p:cxnSp>
                    <p:cxnSp>
                      <p:nvCxnSpPr>
                        <p:cNvPr id="477" name="Shape 477"/>
                        <p:cNvCxnSpPr/>
                        <p:nvPr/>
                      </p:nvCxnSpPr>
                      <p:spPr>
                        <a:xfrm rot="1619999">
                          <a:off x="2122487" y="5049837"/>
                          <a:ext cx="900112" cy="1703386"/>
                        </a:xfrm>
                        <a:prstGeom prst="straightConnector1">
                          <a:avLst/>
                        </a:prstGeom>
                        <a:noFill/>
                        <a:ln w="9525" cap="flat">
                          <a:solidFill>
                            <a:schemeClr val="accent2"/>
                          </a:solidFill>
                          <a:prstDash val="solid"/>
                          <a:miter/>
                          <a:headEnd type="none" w="med" len="med"/>
                          <a:tailEnd type="none" w="med" len="med"/>
                        </a:ln>
                      </p:spPr>
                    </p:cxnSp>
                    <p:cxnSp>
                      <p:nvCxnSpPr>
                        <p:cNvPr id="478" name="Shape 478"/>
                        <p:cNvCxnSpPr/>
                        <p:nvPr/>
                      </p:nvCxnSpPr>
                      <p:spPr>
                        <a:xfrm rot="1619999">
                          <a:off x="2149475" y="5094286"/>
                          <a:ext cx="1052511" cy="1617662"/>
                        </a:xfrm>
                        <a:prstGeom prst="straightConnector1">
                          <a:avLst/>
                        </a:prstGeom>
                        <a:noFill/>
                        <a:ln w="9525" cap="flat">
                          <a:solidFill>
                            <a:schemeClr val="accent2"/>
                          </a:solidFill>
                          <a:prstDash val="solid"/>
                          <a:miter/>
                          <a:headEnd type="none" w="med" len="med"/>
                          <a:tailEnd type="none" w="med" len="med"/>
                        </a:ln>
                      </p:spPr>
                    </p:cxnSp>
                    <p:cxnSp>
                      <p:nvCxnSpPr>
                        <p:cNvPr id="479" name="Shape 479"/>
                        <p:cNvCxnSpPr/>
                        <p:nvPr/>
                      </p:nvCxnSpPr>
                      <p:spPr>
                        <a:xfrm rot="1620000">
                          <a:off x="2182812" y="5140325"/>
                          <a:ext cx="1182686" cy="1519237"/>
                        </a:xfrm>
                        <a:prstGeom prst="straightConnector1">
                          <a:avLst/>
                        </a:prstGeom>
                        <a:noFill/>
                        <a:ln w="9525" cap="flat">
                          <a:solidFill>
                            <a:schemeClr val="accent2"/>
                          </a:solidFill>
                          <a:prstDash val="solid"/>
                          <a:miter/>
                          <a:headEnd type="none" w="med" len="med"/>
                          <a:tailEnd type="none" w="med" len="med"/>
                        </a:ln>
                      </p:spPr>
                    </p:cxnSp>
                    <p:cxnSp>
                      <p:nvCxnSpPr>
                        <p:cNvPr id="480" name="Shape 480"/>
                        <p:cNvCxnSpPr/>
                        <p:nvPr/>
                      </p:nvCxnSpPr>
                      <p:spPr>
                        <a:xfrm rot="1620000">
                          <a:off x="2211387" y="5184775"/>
                          <a:ext cx="1347787" cy="1443037"/>
                        </a:xfrm>
                        <a:prstGeom prst="straightConnector1">
                          <a:avLst/>
                        </a:prstGeom>
                        <a:noFill/>
                        <a:ln w="9525" cap="flat">
                          <a:solidFill>
                            <a:schemeClr val="accent2"/>
                          </a:solidFill>
                          <a:prstDash val="solid"/>
                          <a:miter/>
                          <a:headEnd type="none" w="med" len="med"/>
                          <a:tailEnd type="none" w="med" len="med"/>
                        </a:ln>
                      </p:spPr>
                    </p:cxnSp>
                    <p:cxnSp>
                      <p:nvCxnSpPr>
                        <p:cNvPr id="481" name="Shape 481"/>
                        <p:cNvCxnSpPr/>
                        <p:nvPr/>
                      </p:nvCxnSpPr>
                      <p:spPr>
                        <a:xfrm rot="1619999">
                          <a:off x="2241550" y="5227637"/>
                          <a:ext cx="1508125" cy="1358899"/>
                        </a:xfrm>
                        <a:prstGeom prst="straightConnector1">
                          <a:avLst/>
                        </a:prstGeom>
                        <a:noFill/>
                        <a:ln w="9525" cap="flat">
                          <a:solidFill>
                            <a:schemeClr val="accent2"/>
                          </a:solidFill>
                          <a:prstDash val="solid"/>
                          <a:miter/>
                          <a:headEnd type="none" w="med" len="med"/>
                          <a:tailEnd type="none" w="med" len="med"/>
                        </a:ln>
                      </p:spPr>
                    </p:cxnSp>
                    <p:cxnSp>
                      <p:nvCxnSpPr>
                        <p:cNvPr id="482" name="Shape 482"/>
                        <p:cNvCxnSpPr/>
                        <p:nvPr/>
                      </p:nvCxnSpPr>
                      <p:spPr>
                        <a:xfrm rot="1619999">
                          <a:off x="2268537" y="5272087"/>
                          <a:ext cx="1676399" cy="1250950"/>
                        </a:xfrm>
                        <a:prstGeom prst="straightConnector1">
                          <a:avLst/>
                        </a:prstGeom>
                        <a:noFill/>
                        <a:ln w="9525" cap="flat">
                          <a:solidFill>
                            <a:schemeClr val="accent2"/>
                          </a:solidFill>
                          <a:prstDash val="solid"/>
                          <a:miter/>
                          <a:headEnd type="none" w="med" len="med"/>
                          <a:tailEnd type="none" w="med" len="med"/>
                        </a:ln>
                      </p:spPr>
                    </p:cxnSp>
                    <p:cxnSp>
                      <p:nvCxnSpPr>
                        <p:cNvPr id="483" name="Shape 483"/>
                        <p:cNvCxnSpPr/>
                        <p:nvPr/>
                      </p:nvCxnSpPr>
                      <p:spPr>
                        <a:xfrm rot="1619999">
                          <a:off x="2305050" y="5327650"/>
                          <a:ext cx="1862137" cy="1154111"/>
                        </a:xfrm>
                        <a:prstGeom prst="straightConnector1">
                          <a:avLst/>
                        </a:prstGeom>
                        <a:noFill/>
                        <a:ln w="9525" cap="flat">
                          <a:solidFill>
                            <a:schemeClr val="accent2"/>
                          </a:solidFill>
                          <a:prstDash val="solid"/>
                          <a:miter/>
                          <a:headEnd type="none" w="med" len="med"/>
                          <a:tailEnd type="none" w="med" len="med"/>
                        </a:ln>
                      </p:spPr>
                    </p:cxnSp>
                    <p:cxnSp>
                      <p:nvCxnSpPr>
                        <p:cNvPr id="484" name="Shape 484"/>
                        <p:cNvCxnSpPr/>
                        <p:nvPr/>
                      </p:nvCxnSpPr>
                      <p:spPr>
                        <a:xfrm rot="1620000">
                          <a:off x="2332037" y="5378450"/>
                          <a:ext cx="2087561" cy="1055686"/>
                        </a:xfrm>
                        <a:prstGeom prst="straightConnector1">
                          <a:avLst/>
                        </a:prstGeom>
                        <a:noFill/>
                        <a:ln w="9525" cap="flat">
                          <a:solidFill>
                            <a:schemeClr val="accent2"/>
                          </a:solidFill>
                          <a:prstDash val="solid"/>
                          <a:miter/>
                          <a:headEnd type="none" w="med" len="med"/>
                          <a:tailEnd type="none" w="med" len="med"/>
                        </a:ln>
                      </p:spPr>
                    </p:cxnSp>
                    <p:cxnSp>
                      <p:nvCxnSpPr>
                        <p:cNvPr id="485" name="Shape 485"/>
                        <p:cNvCxnSpPr/>
                        <p:nvPr/>
                      </p:nvCxnSpPr>
                      <p:spPr>
                        <a:xfrm rot="1620000">
                          <a:off x="2370137" y="5438775"/>
                          <a:ext cx="2332036" cy="928687"/>
                        </a:xfrm>
                        <a:prstGeom prst="straightConnector1">
                          <a:avLst/>
                        </a:prstGeom>
                        <a:noFill/>
                        <a:ln w="9525" cap="flat">
                          <a:solidFill>
                            <a:schemeClr val="accent2"/>
                          </a:solidFill>
                          <a:prstDash val="solid"/>
                          <a:miter/>
                          <a:headEnd type="none" w="med" len="med"/>
                          <a:tailEnd type="none" w="med" len="med"/>
                        </a:ln>
                      </p:spPr>
                    </p:cxnSp>
                    <p:cxnSp>
                      <p:nvCxnSpPr>
                        <p:cNvPr id="486" name="Shape 486"/>
                        <p:cNvCxnSpPr/>
                        <p:nvPr/>
                      </p:nvCxnSpPr>
                      <p:spPr>
                        <a:xfrm rot="1620000">
                          <a:off x="2398711" y="5499099"/>
                          <a:ext cx="2617786" cy="785812"/>
                        </a:xfrm>
                        <a:prstGeom prst="straightConnector1">
                          <a:avLst/>
                        </a:prstGeom>
                        <a:noFill/>
                        <a:ln w="9525" cap="flat">
                          <a:solidFill>
                            <a:schemeClr val="accent2"/>
                          </a:solidFill>
                          <a:prstDash val="solid"/>
                          <a:miter/>
                          <a:headEnd type="none" w="med" len="med"/>
                          <a:tailEnd type="none" w="med" len="med"/>
                        </a:ln>
                      </p:spPr>
                    </p:cxnSp>
                    <p:cxnSp>
                      <p:nvCxnSpPr>
                        <p:cNvPr id="487" name="Shape 487"/>
                        <p:cNvCxnSpPr/>
                        <p:nvPr/>
                      </p:nvCxnSpPr>
                      <p:spPr>
                        <a:xfrm rot="1620000">
                          <a:off x="2425699" y="5584825"/>
                          <a:ext cx="2992436" cy="603249"/>
                        </a:xfrm>
                        <a:prstGeom prst="straightConnector1">
                          <a:avLst/>
                        </a:prstGeom>
                        <a:noFill/>
                        <a:ln w="9525" cap="flat">
                          <a:solidFill>
                            <a:schemeClr val="accent2"/>
                          </a:solidFill>
                          <a:prstDash val="solid"/>
                          <a:miter/>
                          <a:headEnd type="none" w="med" len="med"/>
                          <a:tailEnd type="none" w="med" len="med"/>
                        </a:ln>
                      </p:spPr>
                    </p:cxnSp>
                    <p:cxnSp>
                      <p:nvCxnSpPr>
                        <p:cNvPr id="488" name="Shape 488"/>
                        <p:cNvCxnSpPr/>
                        <p:nvPr/>
                      </p:nvCxnSpPr>
                      <p:spPr>
                        <a:xfrm rot="1619999">
                          <a:off x="2463800" y="5692774"/>
                          <a:ext cx="3441699" cy="381000"/>
                        </a:xfrm>
                        <a:prstGeom prst="straightConnector1">
                          <a:avLst/>
                        </a:prstGeom>
                        <a:noFill/>
                        <a:ln w="9525" cap="flat">
                          <a:solidFill>
                            <a:schemeClr val="accent2"/>
                          </a:solidFill>
                          <a:prstDash val="solid"/>
                          <a:miter/>
                          <a:headEnd type="none" w="med" len="med"/>
                          <a:tailEnd type="none" w="med" len="med"/>
                        </a:ln>
                      </p:spPr>
                    </p:cxnSp>
                    <p:cxnSp>
                      <p:nvCxnSpPr>
                        <p:cNvPr id="489" name="Shape 489"/>
                        <p:cNvCxnSpPr/>
                        <p:nvPr/>
                      </p:nvCxnSpPr>
                      <p:spPr>
                        <a:xfrm rot="1620000">
                          <a:off x="2503487" y="5826125"/>
                          <a:ext cx="4013199" cy="95250"/>
                        </a:xfrm>
                        <a:prstGeom prst="straightConnector1">
                          <a:avLst/>
                        </a:prstGeom>
                        <a:noFill/>
                        <a:ln w="9525" cap="flat">
                          <a:solidFill>
                            <a:schemeClr val="accent2"/>
                          </a:solidFill>
                          <a:prstDash val="solid"/>
                          <a:miter/>
                          <a:headEnd type="none" w="med" len="med"/>
                          <a:tailEnd type="none" w="med" len="med"/>
                        </a:ln>
                      </p:spPr>
                    </p:cxnSp>
                    <p:cxnSp>
                      <p:nvCxnSpPr>
                        <p:cNvPr id="490" name="Shape 490"/>
                        <p:cNvCxnSpPr/>
                        <p:nvPr/>
                      </p:nvCxnSpPr>
                      <p:spPr>
                        <a:xfrm rot="-9119999" flipH="1">
                          <a:off x="2573336" y="5627686"/>
                          <a:ext cx="4333875" cy="279399"/>
                        </a:xfrm>
                        <a:prstGeom prst="straightConnector1">
                          <a:avLst/>
                        </a:prstGeom>
                        <a:noFill/>
                        <a:ln w="9525" cap="flat">
                          <a:solidFill>
                            <a:schemeClr val="accent2"/>
                          </a:solidFill>
                          <a:prstDash val="solid"/>
                          <a:miter/>
                          <a:headEnd type="none" w="med" len="med"/>
                          <a:tailEnd type="none" w="med" len="med"/>
                        </a:ln>
                      </p:spPr>
                    </p:cxnSp>
                    <p:cxnSp>
                      <p:nvCxnSpPr>
                        <p:cNvPr id="491" name="Shape 491"/>
                        <p:cNvCxnSpPr/>
                        <p:nvPr/>
                      </p:nvCxnSpPr>
                      <p:spPr>
                        <a:xfrm rot="-9120000" flipH="1">
                          <a:off x="2670174" y="5233986"/>
                          <a:ext cx="4183062" cy="641349"/>
                        </a:xfrm>
                        <a:prstGeom prst="straightConnector1">
                          <a:avLst/>
                        </a:prstGeom>
                        <a:noFill/>
                        <a:ln w="9525" cap="flat">
                          <a:solidFill>
                            <a:schemeClr val="accent2"/>
                          </a:solidFill>
                          <a:prstDash val="solid"/>
                          <a:miter/>
                          <a:headEnd type="none" w="med" len="med"/>
                          <a:tailEnd type="none" w="med" len="med"/>
                        </a:ln>
                      </p:spPr>
                    </p:cxnSp>
                    <p:cxnSp>
                      <p:nvCxnSpPr>
                        <p:cNvPr id="492" name="Shape 492"/>
                        <p:cNvCxnSpPr/>
                        <p:nvPr/>
                      </p:nvCxnSpPr>
                      <p:spPr>
                        <a:xfrm rot="-9119999" flipH="1">
                          <a:off x="2828924" y="4516437"/>
                          <a:ext cx="3762374" cy="1252536"/>
                        </a:xfrm>
                        <a:prstGeom prst="straightConnector1">
                          <a:avLst/>
                        </a:prstGeom>
                        <a:noFill/>
                        <a:ln w="9525" cap="flat">
                          <a:solidFill>
                            <a:schemeClr val="accent2"/>
                          </a:solidFill>
                          <a:prstDash val="solid"/>
                          <a:miter/>
                          <a:headEnd type="none" w="med" len="med"/>
                          <a:tailEnd type="none" w="med" len="med"/>
                        </a:ln>
                      </p:spPr>
                    </p:cxnSp>
                    <p:cxnSp>
                      <p:nvCxnSpPr>
                        <p:cNvPr id="493" name="Shape 493"/>
                        <p:cNvCxnSpPr/>
                        <p:nvPr/>
                      </p:nvCxnSpPr>
                      <p:spPr>
                        <a:xfrm rot="-9119999" flipH="1">
                          <a:off x="3111500" y="3162300"/>
                          <a:ext cx="2428875" cy="2290761"/>
                        </a:xfrm>
                        <a:prstGeom prst="straightConnector1">
                          <a:avLst/>
                        </a:prstGeom>
                        <a:noFill/>
                        <a:ln w="9525" cap="flat">
                          <a:solidFill>
                            <a:schemeClr val="accent2"/>
                          </a:solidFill>
                          <a:prstDash val="solid"/>
                          <a:miter/>
                          <a:headEnd type="none" w="med" len="med"/>
                          <a:tailEnd type="none" w="med" len="med"/>
                        </a:ln>
                      </p:spPr>
                    </p:cxnSp>
                    <p:cxnSp>
                      <p:nvCxnSpPr>
                        <p:cNvPr id="494" name="Shape 494"/>
                        <p:cNvCxnSpPr/>
                        <p:nvPr/>
                      </p:nvCxnSpPr>
                      <p:spPr>
                        <a:xfrm rot="-9120000" flipH="1">
                          <a:off x="3197224" y="2741612"/>
                          <a:ext cx="1935162" cy="2586037"/>
                        </a:xfrm>
                        <a:prstGeom prst="straightConnector1">
                          <a:avLst/>
                        </a:prstGeom>
                        <a:noFill/>
                        <a:ln w="9525" cap="flat">
                          <a:solidFill>
                            <a:schemeClr val="accent2"/>
                          </a:solidFill>
                          <a:prstDash val="solid"/>
                          <a:miter/>
                          <a:headEnd type="none" w="med" len="med"/>
                          <a:tailEnd type="none" w="med" len="med"/>
                        </a:ln>
                      </p:spPr>
                    </p:cxnSp>
                    <p:sp>
                      <p:nvSpPr>
                        <p:cNvPr id="495" name="Shape 495"/>
                        <p:cNvSpPr/>
                        <p:nvPr/>
                      </p:nvSpPr>
                      <p:spPr>
                        <a:xfrm>
                          <a:off x="0" y="4044950"/>
                          <a:ext cx="2447924" cy="2806700"/>
                        </a:xfrm>
                        <a:custGeom>
                          <a:avLst/>
                          <a:gdLst/>
                          <a:ahLst/>
                          <a:cxnLst/>
                          <a:rect l="0" t="0" r="0" b="0"/>
                          <a:pathLst>
                            <a:path w="1537" h="1768" extrusionOk="0">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cap="flat">
                          <a:solidFill>
                            <a:schemeClr val="accent2"/>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496" name="Shape 496"/>
                        <p:cNvGrpSpPr/>
                        <p:nvPr/>
                      </p:nvGrpSpPr>
                      <p:grpSpPr>
                        <a:xfrm>
                          <a:off x="-326188" y="1325687"/>
                          <a:ext cx="6481675" cy="6354510"/>
                          <a:chOff x="-318251" y="1332037"/>
                          <a:chExt cx="6481675" cy="6354510"/>
                        </a:xfrm>
                      </p:grpSpPr>
                      <p:sp>
                        <p:nvSpPr>
                          <p:cNvPr id="497" name="Shape 497"/>
                          <p:cNvSpPr/>
                          <p:nvPr/>
                        </p:nvSpPr>
                        <p:spPr>
                          <a:xfrm rot="-2820000">
                            <a:off x="2451892" y="4558506"/>
                            <a:ext cx="255586" cy="444500"/>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98" name="Shape 498"/>
                          <p:cNvSpPr/>
                          <p:nvPr/>
                        </p:nvSpPr>
                        <p:spPr>
                          <a:xfrm rot="-2820000">
                            <a:off x="2365375" y="4365625"/>
                            <a:ext cx="446087" cy="798511"/>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99" name="Shape 499"/>
                          <p:cNvSpPr/>
                          <p:nvPr/>
                        </p:nvSpPr>
                        <p:spPr>
                          <a:xfrm rot="-2819999">
                            <a:off x="2246312" y="4068761"/>
                            <a:ext cx="747711" cy="1290637"/>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0" name="Shape 500"/>
                          <p:cNvSpPr/>
                          <p:nvPr/>
                        </p:nvSpPr>
                        <p:spPr>
                          <a:xfrm rot="-2820000">
                            <a:off x="2154236" y="3810000"/>
                            <a:ext cx="989012" cy="1792287"/>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1" name="Shape 501"/>
                          <p:cNvSpPr/>
                          <p:nvPr/>
                        </p:nvSpPr>
                        <p:spPr>
                          <a:xfrm rot="-2819999">
                            <a:off x="2055017" y="3493293"/>
                            <a:ext cx="1247774" cy="2328862"/>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2" name="Shape 502"/>
                          <p:cNvSpPr/>
                          <p:nvPr/>
                        </p:nvSpPr>
                        <p:spPr>
                          <a:xfrm rot="-2819999">
                            <a:off x="1964531" y="3239293"/>
                            <a:ext cx="1543049" cy="2824162"/>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3" name="Shape 503"/>
                          <p:cNvSpPr/>
                          <p:nvPr/>
                        </p:nvSpPr>
                        <p:spPr>
                          <a:xfrm rot="-2820000">
                            <a:off x="1834355" y="2964656"/>
                            <a:ext cx="1852612" cy="3324225"/>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4" name="Shape 504"/>
                          <p:cNvSpPr/>
                          <p:nvPr/>
                        </p:nvSpPr>
                        <p:spPr>
                          <a:xfrm rot="-2819999">
                            <a:off x="1722437" y="2695574"/>
                            <a:ext cx="2136775" cy="3806825"/>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5" name="Shape 505"/>
                          <p:cNvSpPr/>
                          <p:nvPr/>
                        </p:nvSpPr>
                        <p:spPr>
                          <a:xfrm rot="-2820000">
                            <a:off x="1585117" y="2442367"/>
                            <a:ext cx="2481261" cy="4279900"/>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6" name="Shape 506"/>
                          <p:cNvSpPr/>
                          <p:nvPr/>
                        </p:nvSpPr>
                        <p:spPr>
                          <a:xfrm rot="-2820000">
                            <a:off x="1481931" y="2158205"/>
                            <a:ext cx="2716212" cy="4787900"/>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7" name="Shape 507"/>
                          <p:cNvSpPr/>
                          <p:nvPr/>
                        </p:nvSpPr>
                        <p:spPr>
                          <a:xfrm rot="-2880000">
                            <a:off x="1391442" y="1885156"/>
                            <a:ext cx="2984500" cy="5310186"/>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08" name="Shape 508"/>
                          <p:cNvSpPr/>
                          <p:nvPr/>
                        </p:nvSpPr>
                        <p:spPr>
                          <a:xfrm rot="-2820000">
                            <a:off x="1296192" y="1594643"/>
                            <a:ext cx="3252787" cy="5829299"/>
                          </a:xfrm>
                          <a:prstGeom prst="ellipse">
                            <a:avLst/>
                          </a:prstGeom>
                          <a:noFill/>
                          <a:ln w="9525" cap="flat">
                            <a:solidFill>
                              <a:schemeClr val="accent2"/>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cxnSp>
                      <p:nvCxnSpPr>
                        <p:cNvPr id="509" name="Shape 509"/>
                        <p:cNvCxnSpPr/>
                        <p:nvPr/>
                      </p:nvCxnSpPr>
                      <p:spPr>
                        <a:xfrm rot="10800000" flipH="1">
                          <a:off x="2628900" y="1847849"/>
                          <a:ext cx="1319211" cy="2809875"/>
                        </a:xfrm>
                        <a:prstGeom prst="straightConnector1">
                          <a:avLst/>
                        </a:prstGeom>
                        <a:noFill/>
                        <a:ln w="9525" cap="flat">
                          <a:solidFill>
                            <a:schemeClr val="accent2"/>
                          </a:solidFill>
                          <a:prstDash val="solid"/>
                          <a:miter/>
                          <a:headEnd type="none" w="med" len="med"/>
                          <a:tailEnd type="none" w="med" len="med"/>
                        </a:ln>
                      </p:spPr>
                    </p:cxnSp>
                    <p:cxnSp>
                      <p:nvCxnSpPr>
                        <p:cNvPr id="510" name="Shape 510"/>
                        <p:cNvCxnSpPr/>
                        <p:nvPr/>
                      </p:nvCxnSpPr>
                      <p:spPr>
                        <a:xfrm rot="-10139999" flipH="1">
                          <a:off x="2874962" y="2062161"/>
                          <a:ext cx="1300161" cy="2740025"/>
                        </a:xfrm>
                        <a:prstGeom prst="straightConnector1">
                          <a:avLst/>
                        </a:prstGeom>
                        <a:noFill/>
                        <a:ln w="9525" cap="flat">
                          <a:solidFill>
                            <a:schemeClr val="accent2"/>
                          </a:solidFill>
                          <a:prstDash val="solid"/>
                          <a:miter/>
                          <a:headEnd type="none" w="med" len="med"/>
                          <a:tailEnd type="none" w="med" len="med"/>
                        </a:ln>
                      </p:spPr>
                    </p:cxnSp>
                    <p:cxnSp>
                      <p:nvCxnSpPr>
                        <p:cNvPr id="511" name="Shape 511"/>
                        <p:cNvCxnSpPr/>
                        <p:nvPr/>
                      </p:nvCxnSpPr>
                      <p:spPr>
                        <a:xfrm rot="-9659999" flipH="1">
                          <a:off x="3116261" y="1822449"/>
                          <a:ext cx="608011" cy="3008312"/>
                        </a:xfrm>
                        <a:prstGeom prst="straightConnector1">
                          <a:avLst/>
                        </a:prstGeom>
                        <a:noFill/>
                        <a:ln w="9525" cap="flat">
                          <a:solidFill>
                            <a:schemeClr val="accent2"/>
                          </a:solidFill>
                          <a:prstDash val="solid"/>
                          <a:miter/>
                          <a:headEnd type="none" w="med" len="med"/>
                          <a:tailEnd type="none" w="med" len="med"/>
                        </a:ln>
                      </p:spPr>
                    </p:cxnSp>
                    <p:cxnSp>
                      <p:nvCxnSpPr>
                        <p:cNvPr id="512" name="Shape 512"/>
                        <p:cNvCxnSpPr/>
                        <p:nvPr/>
                      </p:nvCxnSpPr>
                      <p:spPr>
                        <a:xfrm rot="-9719999" flipH="1">
                          <a:off x="3049586" y="2114549"/>
                          <a:ext cx="1181100" cy="2803524"/>
                        </a:xfrm>
                        <a:prstGeom prst="straightConnector1">
                          <a:avLst/>
                        </a:prstGeom>
                        <a:noFill/>
                        <a:ln w="9525" cap="flat">
                          <a:solidFill>
                            <a:schemeClr val="accent2"/>
                          </a:solidFill>
                          <a:prstDash val="solid"/>
                          <a:miter/>
                          <a:headEnd type="none" w="med" len="med"/>
                          <a:tailEnd type="none" w="med" len="med"/>
                        </a:ln>
                      </p:spPr>
                    </p:cxnSp>
                    <p:cxnSp>
                      <p:nvCxnSpPr>
                        <p:cNvPr id="513" name="Shape 513"/>
                        <p:cNvCxnSpPr/>
                        <p:nvPr/>
                      </p:nvCxnSpPr>
                      <p:spPr>
                        <a:xfrm rot="-8580000" flipH="1">
                          <a:off x="3519486" y="2085974"/>
                          <a:ext cx="493712" cy="3043237"/>
                        </a:xfrm>
                        <a:prstGeom prst="straightConnector1">
                          <a:avLst/>
                        </a:prstGeom>
                        <a:noFill/>
                        <a:ln w="9525" cap="flat">
                          <a:solidFill>
                            <a:schemeClr val="accent2"/>
                          </a:solidFill>
                          <a:prstDash val="solid"/>
                          <a:miter/>
                          <a:headEnd type="none" w="med" len="med"/>
                          <a:tailEnd type="none" w="med" len="med"/>
                        </a:ln>
                      </p:spPr>
                    </p:cxnSp>
                    <p:cxnSp>
                      <p:nvCxnSpPr>
                        <p:cNvPr id="514" name="Shape 514"/>
                        <p:cNvCxnSpPr/>
                        <p:nvPr/>
                      </p:nvCxnSpPr>
                      <p:spPr>
                        <a:xfrm rot="-9119999" flipH="1">
                          <a:off x="3236911" y="2459037"/>
                          <a:ext cx="1420811" cy="2733675"/>
                        </a:xfrm>
                        <a:prstGeom prst="straightConnector1">
                          <a:avLst/>
                        </a:prstGeom>
                        <a:noFill/>
                        <a:ln w="9525" cap="flat">
                          <a:solidFill>
                            <a:schemeClr val="accent2"/>
                          </a:solidFill>
                          <a:prstDash val="solid"/>
                          <a:miter/>
                          <a:headEnd type="none" w="med" len="med"/>
                          <a:tailEnd type="none" w="med" len="med"/>
                        </a:ln>
                      </p:spPr>
                    </p:cxnSp>
                    <p:cxnSp>
                      <p:nvCxnSpPr>
                        <p:cNvPr id="515" name="Shape 515"/>
                        <p:cNvCxnSpPr/>
                        <p:nvPr/>
                      </p:nvCxnSpPr>
                      <p:spPr>
                        <a:xfrm rot="-9119999" flipH="1">
                          <a:off x="3213100" y="2617787"/>
                          <a:ext cx="1665287" cy="2636837"/>
                        </a:xfrm>
                        <a:prstGeom prst="straightConnector1">
                          <a:avLst/>
                        </a:prstGeom>
                        <a:noFill/>
                        <a:ln w="9525" cap="flat">
                          <a:solidFill>
                            <a:schemeClr val="accent2"/>
                          </a:solidFill>
                          <a:prstDash val="solid"/>
                          <a:miter/>
                          <a:headEnd type="none" w="med" len="med"/>
                          <a:tailEnd type="none" w="med" len="med"/>
                        </a:ln>
                      </p:spPr>
                    </p:cxnSp>
                    <p:cxnSp>
                      <p:nvCxnSpPr>
                        <p:cNvPr id="516" name="Shape 516"/>
                        <p:cNvCxnSpPr/>
                        <p:nvPr/>
                      </p:nvCxnSpPr>
                      <p:spPr>
                        <a:xfrm rot="-9119999" flipH="1">
                          <a:off x="3151186" y="2978150"/>
                          <a:ext cx="2154236" cy="2406649"/>
                        </a:xfrm>
                        <a:prstGeom prst="straightConnector1">
                          <a:avLst/>
                        </a:prstGeom>
                        <a:noFill/>
                        <a:ln w="9525" cap="flat">
                          <a:solidFill>
                            <a:schemeClr val="accent2"/>
                          </a:solidFill>
                          <a:prstDash val="solid"/>
                          <a:miter/>
                          <a:headEnd type="none" w="med" len="med"/>
                          <a:tailEnd type="none" w="med" len="med"/>
                        </a:ln>
                      </p:spPr>
                    </p:cxnSp>
                    <p:cxnSp>
                      <p:nvCxnSpPr>
                        <p:cNvPr id="517" name="Shape 517"/>
                        <p:cNvCxnSpPr/>
                        <p:nvPr/>
                      </p:nvCxnSpPr>
                      <p:spPr>
                        <a:xfrm rot="-9120000" flipH="1">
                          <a:off x="3073399" y="3357561"/>
                          <a:ext cx="2676524" cy="2152650"/>
                        </a:xfrm>
                        <a:prstGeom prst="straightConnector1">
                          <a:avLst/>
                        </a:prstGeom>
                        <a:noFill/>
                        <a:ln w="9525" cap="flat">
                          <a:solidFill>
                            <a:schemeClr val="accent2"/>
                          </a:solidFill>
                          <a:prstDash val="solid"/>
                          <a:miter/>
                          <a:headEnd type="none" w="med" len="med"/>
                          <a:tailEnd type="none" w="med" len="med"/>
                        </a:ln>
                      </p:spPr>
                    </p:cxnSp>
                    <p:cxnSp>
                      <p:nvCxnSpPr>
                        <p:cNvPr id="518" name="Shape 518"/>
                        <p:cNvCxnSpPr/>
                        <p:nvPr/>
                      </p:nvCxnSpPr>
                      <p:spPr>
                        <a:xfrm rot="-9120000" flipH="1">
                          <a:off x="3011487" y="3630611"/>
                          <a:ext cx="2984500" cy="1944686"/>
                        </a:xfrm>
                        <a:prstGeom prst="straightConnector1">
                          <a:avLst/>
                        </a:prstGeom>
                        <a:noFill/>
                        <a:ln w="9525" cap="flat">
                          <a:solidFill>
                            <a:schemeClr val="accent2"/>
                          </a:solidFill>
                          <a:prstDash val="solid"/>
                          <a:miter/>
                          <a:headEnd type="none" w="med" len="med"/>
                          <a:tailEnd type="none" w="med" len="med"/>
                        </a:ln>
                      </p:spPr>
                    </p:cxnSp>
                    <p:cxnSp>
                      <p:nvCxnSpPr>
                        <p:cNvPr id="519" name="Shape 519"/>
                        <p:cNvCxnSpPr/>
                        <p:nvPr/>
                      </p:nvCxnSpPr>
                      <p:spPr>
                        <a:xfrm rot="-9119999" flipH="1">
                          <a:off x="2944812" y="3902074"/>
                          <a:ext cx="3270250" cy="1739900"/>
                        </a:xfrm>
                        <a:prstGeom prst="straightConnector1">
                          <a:avLst/>
                        </a:prstGeom>
                        <a:noFill/>
                        <a:ln w="9525" cap="flat">
                          <a:solidFill>
                            <a:schemeClr val="accent2"/>
                          </a:solidFill>
                          <a:prstDash val="solid"/>
                          <a:miter/>
                          <a:headEnd type="none" w="med" len="med"/>
                          <a:tailEnd type="none" w="med" len="med"/>
                        </a:ln>
                      </p:spPr>
                    </p:cxnSp>
                    <p:cxnSp>
                      <p:nvCxnSpPr>
                        <p:cNvPr id="520" name="Shape 520"/>
                        <p:cNvCxnSpPr/>
                        <p:nvPr/>
                      </p:nvCxnSpPr>
                      <p:spPr>
                        <a:xfrm rot="-9120000" flipH="1">
                          <a:off x="2894011" y="4190999"/>
                          <a:ext cx="3530600" cy="1517650"/>
                        </a:xfrm>
                        <a:prstGeom prst="straightConnector1">
                          <a:avLst/>
                        </a:prstGeom>
                        <a:noFill/>
                        <a:ln w="9525" cap="flat">
                          <a:solidFill>
                            <a:schemeClr val="accent2"/>
                          </a:solidFill>
                          <a:prstDash val="solid"/>
                          <a:miter/>
                          <a:headEnd type="none" w="med" len="med"/>
                          <a:tailEnd type="none" w="med" len="med"/>
                        </a:ln>
                      </p:spPr>
                    </p:cxnSp>
                    <p:cxnSp>
                      <p:nvCxnSpPr>
                        <p:cNvPr id="521" name="Shape 521"/>
                        <p:cNvCxnSpPr/>
                        <p:nvPr/>
                      </p:nvCxnSpPr>
                      <p:spPr>
                        <a:xfrm rot="-9119999" flipH="1">
                          <a:off x="2757486" y="4856162"/>
                          <a:ext cx="4000499" cy="974725"/>
                        </a:xfrm>
                        <a:prstGeom prst="straightConnector1">
                          <a:avLst/>
                        </a:prstGeom>
                        <a:noFill/>
                        <a:ln w="9525" cap="flat">
                          <a:solidFill>
                            <a:schemeClr val="accent2"/>
                          </a:solidFill>
                          <a:prstDash val="solid"/>
                          <a:miter/>
                          <a:headEnd type="none" w="med" len="med"/>
                          <a:tailEnd type="none" w="med" len="med"/>
                        </a:ln>
                      </p:spPr>
                    </p:cxnSp>
                    <p:cxnSp>
                      <p:nvCxnSpPr>
                        <p:cNvPr id="522" name="Shape 522"/>
                        <p:cNvCxnSpPr/>
                        <p:nvPr/>
                      </p:nvCxnSpPr>
                      <p:spPr>
                        <a:xfrm rot="1620000">
                          <a:off x="2101850" y="5000625"/>
                          <a:ext cx="749300" cy="1777999"/>
                        </a:xfrm>
                        <a:prstGeom prst="straightConnector1">
                          <a:avLst/>
                        </a:prstGeom>
                        <a:noFill/>
                        <a:ln w="9525" cap="flat">
                          <a:solidFill>
                            <a:schemeClr val="accent2"/>
                          </a:solidFill>
                          <a:prstDash val="solid"/>
                          <a:miter/>
                          <a:headEnd type="none" w="med" len="med"/>
                          <a:tailEnd type="none" w="med" len="med"/>
                        </a:ln>
                      </p:spPr>
                    </p:cxnSp>
                    <p:cxnSp>
                      <p:nvCxnSpPr>
                        <p:cNvPr id="523" name="Shape 523"/>
                        <p:cNvCxnSpPr/>
                        <p:nvPr/>
                      </p:nvCxnSpPr>
                      <p:spPr>
                        <a:xfrm rot="1679999" flipH="1">
                          <a:off x="1779587" y="4700586"/>
                          <a:ext cx="349250" cy="1606550"/>
                        </a:xfrm>
                        <a:prstGeom prst="straightConnector1">
                          <a:avLst/>
                        </a:prstGeom>
                        <a:noFill/>
                        <a:ln w="9525" cap="flat">
                          <a:solidFill>
                            <a:schemeClr val="accent2"/>
                          </a:solidFill>
                          <a:prstDash val="solid"/>
                          <a:miter/>
                          <a:headEnd type="none" w="med" len="med"/>
                          <a:tailEnd type="none" w="med" len="med"/>
                        </a:ln>
                      </p:spPr>
                    </p:cxnSp>
                    <p:cxnSp>
                      <p:nvCxnSpPr>
                        <p:cNvPr id="524" name="Shape 524"/>
                        <p:cNvCxnSpPr/>
                        <p:nvPr/>
                      </p:nvCxnSpPr>
                      <p:spPr>
                        <a:xfrm rot="1679999" flipH="1">
                          <a:off x="1652586" y="4659311"/>
                          <a:ext cx="482600" cy="1571624"/>
                        </a:xfrm>
                        <a:prstGeom prst="straightConnector1">
                          <a:avLst/>
                        </a:prstGeom>
                        <a:noFill/>
                        <a:ln w="9525" cap="flat">
                          <a:solidFill>
                            <a:schemeClr val="accent2"/>
                          </a:solidFill>
                          <a:prstDash val="solid"/>
                          <a:miter/>
                          <a:headEnd type="none" w="med" len="med"/>
                          <a:tailEnd type="none" w="med" len="med"/>
                        </a:ln>
                      </p:spPr>
                    </p:cxnSp>
                    <p:cxnSp>
                      <p:nvCxnSpPr>
                        <p:cNvPr id="525" name="Shape 525"/>
                        <p:cNvCxnSpPr/>
                        <p:nvPr/>
                      </p:nvCxnSpPr>
                      <p:spPr>
                        <a:xfrm rot="1679999" flipH="1">
                          <a:off x="1519236" y="4619624"/>
                          <a:ext cx="625475" cy="1541462"/>
                        </a:xfrm>
                        <a:prstGeom prst="straightConnector1">
                          <a:avLst/>
                        </a:prstGeom>
                        <a:noFill/>
                        <a:ln w="9525" cap="flat">
                          <a:solidFill>
                            <a:schemeClr val="accent2"/>
                          </a:solidFill>
                          <a:prstDash val="solid"/>
                          <a:miter/>
                          <a:headEnd type="none" w="med" len="med"/>
                          <a:tailEnd type="none" w="med" len="med"/>
                        </a:ln>
                      </p:spPr>
                    </p:cxnSp>
                    <p:cxnSp>
                      <p:nvCxnSpPr>
                        <p:cNvPr id="526" name="Shape 526"/>
                        <p:cNvCxnSpPr/>
                        <p:nvPr/>
                      </p:nvCxnSpPr>
                      <p:spPr>
                        <a:xfrm rot="1679999" flipH="1">
                          <a:off x="1397000" y="4579937"/>
                          <a:ext cx="758825" cy="1497011"/>
                        </a:xfrm>
                        <a:prstGeom prst="straightConnector1">
                          <a:avLst/>
                        </a:prstGeom>
                        <a:noFill/>
                        <a:ln w="9525" cap="flat">
                          <a:solidFill>
                            <a:schemeClr val="accent2"/>
                          </a:solidFill>
                          <a:prstDash val="solid"/>
                          <a:miter/>
                          <a:headEnd type="none" w="med" len="med"/>
                          <a:tailEnd type="none" w="med" len="med"/>
                        </a:ln>
                      </p:spPr>
                    </p:cxnSp>
                    <p:cxnSp>
                      <p:nvCxnSpPr>
                        <p:cNvPr id="527" name="Shape 527"/>
                        <p:cNvCxnSpPr/>
                        <p:nvPr/>
                      </p:nvCxnSpPr>
                      <p:spPr>
                        <a:xfrm rot="1680000" flipH="1">
                          <a:off x="1271586" y="4545011"/>
                          <a:ext cx="890586" cy="1444624"/>
                        </a:xfrm>
                        <a:prstGeom prst="straightConnector1">
                          <a:avLst/>
                        </a:prstGeom>
                        <a:noFill/>
                        <a:ln w="9525" cap="flat">
                          <a:solidFill>
                            <a:schemeClr val="accent2"/>
                          </a:solidFill>
                          <a:prstDash val="solid"/>
                          <a:miter/>
                          <a:headEnd type="none" w="med" len="med"/>
                          <a:tailEnd type="none" w="med" len="med"/>
                        </a:ln>
                      </p:spPr>
                    </p:cxnSp>
                    <p:cxnSp>
                      <p:nvCxnSpPr>
                        <p:cNvPr id="528" name="Shape 528"/>
                        <p:cNvCxnSpPr/>
                        <p:nvPr/>
                      </p:nvCxnSpPr>
                      <p:spPr>
                        <a:xfrm rot="1679999" flipH="1">
                          <a:off x="1138236" y="4502150"/>
                          <a:ext cx="1041400" cy="1393824"/>
                        </a:xfrm>
                        <a:prstGeom prst="straightConnector1">
                          <a:avLst/>
                        </a:prstGeom>
                        <a:noFill/>
                        <a:ln w="9525" cap="flat">
                          <a:solidFill>
                            <a:schemeClr val="accent2"/>
                          </a:solidFill>
                          <a:prstDash val="solid"/>
                          <a:miter/>
                          <a:headEnd type="none" w="med" len="med"/>
                          <a:tailEnd type="none" w="med" len="med"/>
                        </a:ln>
                      </p:spPr>
                    </p:cxnSp>
                    <p:cxnSp>
                      <p:nvCxnSpPr>
                        <p:cNvPr id="529" name="Shape 529"/>
                        <p:cNvCxnSpPr/>
                        <p:nvPr/>
                      </p:nvCxnSpPr>
                      <p:spPr>
                        <a:xfrm rot="1680000" flipH="1">
                          <a:off x="1001711" y="4460875"/>
                          <a:ext cx="1193799" cy="1336675"/>
                        </a:xfrm>
                        <a:prstGeom prst="straightConnector1">
                          <a:avLst/>
                        </a:prstGeom>
                        <a:noFill/>
                        <a:ln w="9525" cap="flat">
                          <a:solidFill>
                            <a:schemeClr val="accent2"/>
                          </a:solidFill>
                          <a:prstDash val="solid"/>
                          <a:miter/>
                          <a:headEnd type="none" w="med" len="med"/>
                          <a:tailEnd type="none" w="med" len="med"/>
                        </a:ln>
                      </p:spPr>
                    </p:cxnSp>
                    <p:cxnSp>
                      <p:nvCxnSpPr>
                        <p:cNvPr id="530" name="Shape 530"/>
                        <p:cNvCxnSpPr/>
                        <p:nvPr/>
                      </p:nvCxnSpPr>
                      <p:spPr>
                        <a:xfrm rot="1680000" flipH="1">
                          <a:off x="733425" y="4378325"/>
                          <a:ext cx="1501775" cy="1192212"/>
                        </a:xfrm>
                        <a:prstGeom prst="straightConnector1">
                          <a:avLst/>
                        </a:prstGeom>
                        <a:noFill/>
                        <a:ln w="9525" cap="flat">
                          <a:solidFill>
                            <a:schemeClr val="accent2"/>
                          </a:solidFill>
                          <a:prstDash val="solid"/>
                          <a:miter/>
                          <a:headEnd type="none" w="med" len="med"/>
                          <a:tailEnd type="none" w="med" len="med"/>
                        </a:ln>
                      </p:spPr>
                    </p:cxnSp>
                    <p:cxnSp>
                      <p:nvCxnSpPr>
                        <p:cNvPr id="531" name="Shape 531"/>
                        <p:cNvCxnSpPr/>
                        <p:nvPr/>
                      </p:nvCxnSpPr>
                      <p:spPr>
                        <a:xfrm rot="1679999" flipH="1">
                          <a:off x="579437" y="4332287"/>
                          <a:ext cx="1679575" cy="1104899"/>
                        </a:xfrm>
                        <a:prstGeom prst="straightConnector1">
                          <a:avLst/>
                        </a:prstGeom>
                        <a:noFill/>
                        <a:ln w="9525" cap="flat">
                          <a:solidFill>
                            <a:schemeClr val="accent2"/>
                          </a:solidFill>
                          <a:prstDash val="solid"/>
                          <a:miter/>
                          <a:headEnd type="none" w="med" len="med"/>
                          <a:tailEnd type="none" w="med" len="med"/>
                        </a:ln>
                      </p:spPr>
                    </p:cxnSp>
                    <p:cxnSp>
                      <p:nvCxnSpPr>
                        <p:cNvPr id="532" name="Shape 532"/>
                        <p:cNvCxnSpPr/>
                        <p:nvPr/>
                      </p:nvCxnSpPr>
                      <p:spPr>
                        <a:xfrm rot="1680000" flipH="1">
                          <a:off x="420687" y="4281487"/>
                          <a:ext cx="1863725" cy="1009649"/>
                        </a:xfrm>
                        <a:prstGeom prst="straightConnector1">
                          <a:avLst/>
                        </a:prstGeom>
                        <a:noFill/>
                        <a:ln w="9525" cap="flat">
                          <a:solidFill>
                            <a:schemeClr val="accent2"/>
                          </a:solidFill>
                          <a:prstDash val="solid"/>
                          <a:miter/>
                          <a:headEnd type="none" w="med" len="med"/>
                          <a:tailEnd type="none" w="med" len="med"/>
                        </a:ln>
                      </p:spPr>
                    </p:cxnSp>
                    <p:cxnSp>
                      <p:nvCxnSpPr>
                        <p:cNvPr id="533" name="Shape 533"/>
                        <p:cNvCxnSpPr/>
                        <p:nvPr/>
                      </p:nvCxnSpPr>
                      <p:spPr>
                        <a:xfrm rot="1680000" flipH="1">
                          <a:off x="87312" y="4178299"/>
                          <a:ext cx="2271711" cy="763586"/>
                        </a:xfrm>
                        <a:prstGeom prst="straightConnector1">
                          <a:avLst/>
                        </a:prstGeom>
                        <a:noFill/>
                        <a:ln w="9525" cap="flat">
                          <a:solidFill>
                            <a:schemeClr val="accent2"/>
                          </a:solidFill>
                          <a:prstDash val="solid"/>
                          <a:miter/>
                          <a:headEnd type="none" w="med" len="med"/>
                          <a:tailEnd type="none" w="med" len="med"/>
                        </a:ln>
                      </p:spPr>
                    </p:cxnSp>
                    <p:cxnSp>
                      <p:nvCxnSpPr>
                        <p:cNvPr id="534" name="Shape 534"/>
                        <p:cNvCxnSpPr/>
                        <p:nvPr/>
                      </p:nvCxnSpPr>
                      <p:spPr>
                        <a:xfrm rot="1679999" flipH="1">
                          <a:off x="-1587" y="4138612"/>
                          <a:ext cx="2401887" cy="588961"/>
                        </a:xfrm>
                        <a:prstGeom prst="straightConnector1">
                          <a:avLst/>
                        </a:prstGeom>
                        <a:noFill/>
                        <a:ln w="9525" cap="flat">
                          <a:solidFill>
                            <a:schemeClr val="accent2"/>
                          </a:solidFill>
                          <a:prstDash val="solid"/>
                          <a:miter/>
                          <a:headEnd type="none" w="med" len="med"/>
                          <a:tailEnd type="none" w="med" len="med"/>
                        </a:ln>
                      </p:spPr>
                    </p:cxnSp>
                    <p:cxnSp>
                      <p:nvCxnSpPr>
                        <p:cNvPr id="535" name="Shape 535"/>
                        <p:cNvCxnSpPr/>
                        <p:nvPr/>
                      </p:nvCxnSpPr>
                      <p:spPr>
                        <a:xfrm rot="1679999" flipH="1">
                          <a:off x="-114300" y="4079874"/>
                          <a:ext cx="2616200" cy="169862"/>
                        </a:xfrm>
                        <a:prstGeom prst="straightConnector1">
                          <a:avLst/>
                        </a:prstGeom>
                        <a:noFill/>
                        <a:ln w="9525" cap="flat">
                          <a:solidFill>
                            <a:schemeClr val="accent2"/>
                          </a:solidFill>
                          <a:prstDash val="solid"/>
                          <a:miter/>
                          <a:headEnd type="none" w="med" len="med"/>
                          <a:tailEnd type="none" w="med" len="med"/>
                        </a:ln>
                      </p:spPr>
                    </p:cxnSp>
                    <p:cxnSp>
                      <p:nvCxnSpPr>
                        <p:cNvPr id="536" name="Shape 536"/>
                        <p:cNvCxnSpPr/>
                        <p:nvPr/>
                      </p:nvCxnSpPr>
                      <p:spPr>
                        <a:xfrm rot="-9179999">
                          <a:off x="-376237" y="1738312"/>
                          <a:ext cx="3522662" cy="2165350"/>
                        </a:xfrm>
                        <a:prstGeom prst="straightConnector1">
                          <a:avLst/>
                        </a:prstGeom>
                        <a:noFill/>
                        <a:ln w="9525" cap="flat">
                          <a:solidFill>
                            <a:schemeClr val="accent2"/>
                          </a:solidFill>
                          <a:prstDash val="solid"/>
                          <a:miter/>
                          <a:headEnd type="none" w="med" len="med"/>
                          <a:tailEnd type="none" w="med" len="med"/>
                        </a:ln>
                      </p:spPr>
                    </p:cxnSp>
                    <p:cxnSp>
                      <p:nvCxnSpPr>
                        <p:cNvPr id="537" name="Shape 537"/>
                        <p:cNvCxnSpPr/>
                        <p:nvPr/>
                      </p:nvCxnSpPr>
                      <p:spPr>
                        <a:xfrm rot="-9179999">
                          <a:off x="-68261" y="1527174"/>
                          <a:ext cx="3287711" cy="2446336"/>
                        </a:xfrm>
                        <a:prstGeom prst="straightConnector1">
                          <a:avLst/>
                        </a:prstGeom>
                        <a:noFill/>
                        <a:ln w="9525" cap="flat">
                          <a:solidFill>
                            <a:schemeClr val="accent2"/>
                          </a:solidFill>
                          <a:prstDash val="solid"/>
                          <a:miter/>
                          <a:headEnd type="none" w="med" len="med"/>
                          <a:tailEnd type="none" w="med" len="med"/>
                        </a:ln>
                      </p:spPr>
                    </p:cxnSp>
                    <p:cxnSp>
                      <p:nvCxnSpPr>
                        <p:cNvPr id="538" name="Shape 538"/>
                        <p:cNvCxnSpPr/>
                        <p:nvPr/>
                      </p:nvCxnSpPr>
                      <p:spPr>
                        <a:xfrm rot="-9179999">
                          <a:off x="663575" y="1311274"/>
                          <a:ext cx="2654300" cy="2825750"/>
                        </a:xfrm>
                        <a:prstGeom prst="straightConnector1">
                          <a:avLst/>
                        </a:prstGeom>
                        <a:noFill/>
                        <a:ln w="9525" cap="flat">
                          <a:solidFill>
                            <a:schemeClr val="accent2"/>
                          </a:solidFill>
                          <a:prstDash val="solid"/>
                          <a:miter/>
                          <a:headEnd type="none" w="med" len="med"/>
                          <a:tailEnd type="none" w="med" len="med"/>
                        </a:ln>
                      </p:spPr>
                    </p:cxnSp>
                    <p:cxnSp>
                      <p:nvCxnSpPr>
                        <p:cNvPr id="539" name="Shape 539"/>
                        <p:cNvCxnSpPr/>
                        <p:nvPr/>
                      </p:nvCxnSpPr>
                      <p:spPr>
                        <a:xfrm rot="-9180000">
                          <a:off x="1006474" y="1282700"/>
                          <a:ext cx="2338387" cy="2940050"/>
                        </a:xfrm>
                        <a:prstGeom prst="straightConnector1">
                          <a:avLst/>
                        </a:prstGeom>
                        <a:noFill/>
                        <a:ln w="9525" cap="flat">
                          <a:solidFill>
                            <a:schemeClr val="accent2"/>
                          </a:solidFill>
                          <a:prstDash val="solid"/>
                          <a:miter/>
                          <a:headEnd type="none" w="med" len="med"/>
                          <a:tailEnd type="none" w="med" len="med"/>
                        </a:ln>
                      </p:spPr>
                    </p:cxnSp>
                    <p:cxnSp>
                      <p:nvCxnSpPr>
                        <p:cNvPr id="540" name="Shape 540"/>
                        <p:cNvCxnSpPr/>
                        <p:nvPr/>
                      </p:nvCxnSpPr>
                      <p:spPr>
                        <a:xfrm rot="-9179999">
                          <a:off x="1736725" y="1312861"/>
                          <a:ext cx="1635124" cy="3087687"/>
                        </a:xfrm>
                        <a:prstGeom prst="straightConnector1">
                          <a:avLst/>
                        </a:prstGeom>
                        <a:noFill/>
                        <a:ln w="9525" cap="flat">
                          <a:solidFill>
                            <a:schemeClr val="accent2"/>
                          </a:solidFill>
                          <a:prstDash val="solid"/>
                          <a:miter/>
                          <a:headEnd type="none" w="med" len="med"/>
                          <a:tailEnd type="none" w="med" len="med"/>
                        </a:ln>
                      </p:spPr>
                    </p:cxnSp>
                    <p:cxnSp>
                      <p:nvCxnSpPr>
                        <p:cNvPr id="541" name="Shape 541"/>
                        <p:cNvCxnSpPr/>
                        <p:nvPr/>
                      </p:nvCxnSpPr>
                      <p:spPr>
                        <a:xfrm rot="-9179999">
                          <a:off x="2066924" y="1360487"/>
                          <a:ext cx="1316037" cy="3127375"/>
                        </a:xfrm>
                        <a:prstGeom prst="straightConnector1">
                          <a:avLst/>
                        </a:prstGeom>
                        <a:noFill/>
                        <a:ln w="9525" cap="flat">
                          <a:solidFill>
                            <a:schemeClr val="accent2"/>
                          </a:solidFill>
                          <a:prstDash val="solid"/>
                          <a:miter/>
                          <a:headEnd type="none" w="med" len="med"/>
                          <a:tailEnd type="none" w="med" len="med"/>
                        </a:ln>
                      </p:spPr>
                    </p:cxnSp>
                    <p:cxnSp>
                      <p:nvCxnSpPr>
                        <p:cNvPr id="542" name="Shape 542"/>
                        <p:cNvCxnSpPr/>
                        <p:nvPr/>
                      </p:nvCxnSpPr>
                      <p:spPr>
                        <a:xfrm rot="-9180000">
                          <a:off x="2374899" y="1430336"/>
                          <a:ext cx="1004887" cy="3140074"/>
                        </a:xfrm>
                        <a:prstGeom prst="straightConnector1">
                          <a:avLst/>
                        </a:prstGeom>
                        <a:noFill/>
                        <a:ln w="9525" cap="flat">
                          <a:solidFill>
                            <a:schemeClr val="accent2"/>
                          </a:solidFill>
                          <a:prstDash val="solid"/>
                          <a:miter/>
                          <a:headEnd type="none" w="med" len="med"/>
                          <a:tailEnd type="none" w="med" len="med"/>
                        </a:ln>
                      </p:spPr>
                    </p:cxnSp>
                    <p:cxnSp>
                      <p:nvCxnSpPr>
                        <p:cNvPr id="543" name="Shape 543"/>
                        <p:cNvCxnSpPr/>
                        <p:nvPr/>
                      </p:nvCxnSpPr>
                      <p:spPr>
                        <a:xfrm rot="-9179999">
                          <a:off x="2665411" y="1511300"/>
                          <a:ext cx="709611" cy="3140074"/>
                        </a:xfrm>
                        <a:prstGeom prst="straightConnector1">
                          <a:avLst/>
                        </a:prstGeom>
                        <a:noFill/>
                        <a:ln w="9525" cap="flat">
                          <a:solidFill>
                            <a:schemeClr val="accent2"/>
                          </a:solidFill>
                          <a:prstDash val="solid"/>
                          <a:miter/>
                          <a:headEnd type="none" w="med" len="med"/>
                          <a:tailEnd type="none" w="med" len="med"/>
                        </a:ln>
                      </p:spPr>
                    </p:cxnSp>
                    <p:cxnSp>
                      <p:nvCxnSpPr>
                        <p:cNvPr id="544" name="Shape 544"/>
                        <p:cNvCxnSpPr/>
                        <p:nvPr/>
                      </p:nvCxnSpPr>
                      <p:spPr>
                        <a:xfrm rot="-9179999">
                          <a:off x="2951161" y="1608137"/>
                          <a:ext cx="414336" cy="3114674"/>
                        </a:xfrm>
                        <a:prstGeom prst="straightConnector1">
                          <a:avLst/>
                        </a:prstGeom>
                        <a:noFill/>
                        <a:ln w="9525" cap="flat">
                          <a:solidFill>
                            <a:schemeClr val="accent2"/>
                          </a:solidFill>
                          <a:prstDash val="solid"/>
                          <a:miter/>
                          <a:headEnd type="none" w="med" len="med"/>
                          <a:tailEnd type="none" w="med" len="med"/>
                        </a:ln>
                      </p:spPr>
                    </p:cxnSp>
                  </p:grpSp>
                </p:grpSp>
              </p:grpSp>
            </p:grpSp>
          </p:grpSp>
          <p:grpSp>
            <p:nvGrpSpPr>
              <p:cNvPr id="545" name="Shape 545"/>
              <p:cNvGrpSpPr/>
              <p:nvPr/>
            </p:nvGrpSpPr>
            <p:grpSpPr>
              <a:xfrm>
                <a:off x="638175" y="2200645"/>
                <a:ext cx="5018911" cy="4657354"/>
                <a:chOff x="3175" y="2200645"/>
                <a:chExt cx="5018911" cy="4657354"/>
              </a:xfrm>
            </p:grpSpPr>
            <p:cxnSp>
              <p:nvCxnSpPr>
                <p:cNvPr id="546" name="Shape 546"/>
                <p:cNvCxnSpPr/>
                <p:nvPr/>
              </p:nvCxnSpPr>
              <p:spPr>
                <a:xfrm rot="-9120000" flipH="1">
                  <a:off x="3265487" y="2308225"/>
                  <a:ext cx="1162050" cy="2822574"/>
                </a:xfrm>
                <a:prstGeom prst="straightConnector1">
                  <a:avLst/>
                </a:prstGeom>
                <a:noFill/>
                <a:ln w="9525" cap="flat">
                  <a:solidFill>
                    <a:schemeClr val="accent2"/>
                  </a:solidFill>
                  <a:prstDash val="solid"/>
                  <a:miter/>
                  <a:headEnd type="none" w="med" len="med"/>
                  <a:tailEnd type="none" w="med" len="med"/>
                </a:ln>
              </p:spPr>
            </p:cxnSp>
            <p:cxnSp>
              <p:nvCxnSpPr>
                <p:cNvPr id="547" name="Shape 547"/>
                <p:cNvCxnSpPr/>
                <p:nvPr/>
              </p:nvCxnSpPr>
              <p:spPr>
                <a:xfrm rot="10800000">
                  <a:off x="1381124" y="6118224"/>
                  <a:ext cx="354012" cy="735011"/>
                </a:xfrm>
                <a:prstGeom prst="straightConnector1">
                  <a:avLst/>
                </a:prstGeom>
                <a:noFill/>
                <a:ln w="19050" cap="flat">
                  <a:solidFill>
                    <a:schemeClr val="accent2"/>
                  </a:solidFill>
                  <a:prstDash val="solid"/>
                  <a:miter/>
                  <a:headEnd type="none" w="med" len="med"/>
                  <a:tailEnd type="none" w="med" len="med"/>
                </a:ln>
              </p:spPr>
            </p:cxnSp>
            <p:grpSp>
              <p:nvGrpSpPr>
                <p:cNvPr id="548" name="Shape 548"/>
                <p:cNvGrpSpPr/>
                <p:nvPr/>
              </p:nvGrpSpPr>
              <p:grpSpPr>
                <a:xfrm>
                  <a:off x="3175" y="4346575"/>
                  <a:ext cx="2090736" cy="2511424"/>
                  <a:chOff x="3175" y="4346575"/>
                  <a:chExt cx="2090736" cy="2511424"/>
                </a:xfrm>
              </p:grpSpPr>
              <p:cxnSp>
                <p:nvCxnSpPr>
                  <p:cNvPr id="549" name="Shape 549"/>
                  <p:cNvCxnSpPr/>
                  <p:nvPr/>
                </p:nvCxnSpPr>
                <p:spPr>
                  <a:xfrm flipH="1">
                    <a:off x="1106487" y="6119812"/>
                    <a:ext cx="274636" cy="296861"/>
                  </a:xfrm>
                  <a:prstGeom prst="straightConnector1">
                    <a:avLst/>
                  </a:prstGeom>
                  <a:noFill/>
                  <a:ln w="19050" cap="flat">
                    <a:solidFill>
                      <a:schemeClr val="accent2"/>
                    </a:solidFill>
                    <a:prstDash val="solid"/>
                    <a:miter/>
                    <a:headEnd type="none" w="med" len="med"/>
                    <a:tailEnd type="none" w="med" len="med"/>
                  </a:ln>
                </p:spPr>
              </p:cxnSp>
              <p:sp>
                <p:nvSpPr>
                  <p:cNvPr id="550" name="Shape 550"/>
                  <p:cNvSpPr/>
                  <p:nvPr/>
                </p:nvSpPr>
                <p:spPr>
                  <a:xfrm>
                    <a:off x="3175" y="5108575"/>
                    <a:ext cx="1597025" cy="1749425"/>
                  </a:xfrm>
                  <a:custGeom>
                    <a:avLst/>
                    <a:gdLst/>
                    <a:ahLst/>
                    <a:cxnLst/>
                    <a:rect l="0" t="0" r="0" b="0"/>
                    <a:pathLst>
                      <a:path w="1006" h="1102" extrusionOk="0">
                        <a:moveTo>
                          <a:pt x="1006" y="1102"/>
                        </a:moveTo>
                        <a:lnTo>
                          <a:pt x="696" y="823"/>
                        </a:lnTo>
                        <a:lnTo>
                          <a:pt x="333" y="447"/>
                        </a:lnTo>
                        <a:lnTo>
                          <a:pt x="51" y="76"/>
                        </a:lnTo>
                        <a:lnTo>
                          <a:pt x="0" y="0"/>
                        </a:lnTo>
                      </a:path>
                    </a:pathLst>
                  </a:custGeom>
                  <a:noFill/>
                  <a:ln w="19050" cap="flat">
                    <a:solidFill>
                      <a:schemeClr val="accent2"/>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cxnSp>
                <p:nvCxnSpPr>
                  <p:cNvPr id="551" name="Shape 551"/>
                  <p:cNvCxnSpPr/>
                  <p:nvPr/>
                </p:nvCxnSpPr>
                <p:spPr>
                  <a:xfrm flipH="1">
                    <a:off x="1971674" y="6716711"/>
                    <a:ext cx="122237" cy="139699"/>
                  </a:xfrm>
                  <a:prstGeom prst="straightConnector1">
                    <a:avLst/>
                  </a:prstGeom>
                  <a:noFill/>
                  <a:ln w="19050" cap="flat">
                    <a:solidFill>
                      <a:schemeClr val="accent2"/>
                    </a:solidFill>
                    <a:prstDash val="solid"/>
                    <a:miter/>
                    <a:headEnd type="none" w="med" len="med"/>
                    <a:tailEnd type="none" w="med" len="med"/>
                  </a:ln>
                </p:spPr>
              </p:cxnSp>
              <p:cxnSp>
                <p:nvCxnSpPr>
                  <p:cNvPr id="552" name="Shape 552"/>
                  <p:cNvCxnSpPr/>
                  <p:nvPr/>
                </p:nvCxnSpPr>
                <p:spPr>
                  <a:xfrm rot="10800000">
                    <a:off x="539749" y="5822950"/>
                    <a:ext cx="844550" cy="293687"/>
                  </a:xfrm>
                  <a:prstGeom prst="straightConnector1">
                    <a:avLst/>
                  </a:prstGeom>
                  <a:noFill/>
                  <a:ln w="19050" cap="flat">
                    <a:solidFill>
                      <a:schemeClr val="accent2"/>
                    </a:solidFill>
                    <a:prstDash val="solid"/>
                    <a:miter/>
                    <a:headEnd type="none" w="med" len="med"/>
                    <a:tailEnd type="none" w="med" len="med"/>
                  </a:ln>
                </p:spPr>
              </p:cxnSp>
              <p:cxnSp>
                <p:nvCxnSpPr>
                  <p:cNvPr id="553" name="Shape 553"/>
                  <p:cNvCxnSpPr/>
                  <p:nvPr/>
                </p:nvCxnSpPr>
                <p:spPr>
                  <a:xfrm rot="10800000">
                    <a:off x="376237" y="4922836"/>
                    <a:ext cx="160337" cy="900111"/>
                  </a:xfrm>
                  <a:prstGeom prst="straightConnector1">
                    <a:avLst/>
                  </a:prstGeom>
                  <a:noFill/>
                  <a:ln w="19050" cap="flat">
                    <a:solidFill>
                      <a:schemeClr val="accent2"/>
                    </a:solidFill>
                    <a:prstDash val="solid"/>
                    <a:miter/>
                    <a:headEnd type="none" w="med" len="med"/>
                    <a:tailEnd type="none" w="med" len="med"/>
                  </a:ln>
                </p:spPr>
              </p:cxnSp>
              <p:cxnSp>
                <p:nvCxnSpPr>
                  <p:cNvPr id="554" name="Shape 554"/>
                  <p:cNvCxnSpPr/>
                  <p:nvPr/>
                </p:nvCxnSpPr>
                <p:spPr>
                  <a:xfrm rot="10800000">
                    <a:off x="3175" y="4776787"/>
                    <a:ext cx="373061" cy="146050"/>
                  </a:xfrm>
                  <a:prstGeom prst="straightConnector1">
                    <a:avLst/>
                  </a:prstGeom>
                  <a:noFill/>
                  <a:ln w="19050" cap="flat">
                    <a:solidFill>
                      <a:schemeClr val="accent2"/>
                    </a:solidFill>
                    <a:prstDash val="solid"/>
                    <a:miter/>
                    <a:headEnd type="none" w="med" len="med"/>
                    <a:tailEnd type="none" w="med" len="med"/>
                  </a:ln>
                </p:spPr>
              </p:cxnSp>
              <p:cxnSp>
                <p:nvCxnSpPr>
                  <p:cNvPr id="555" name="Shape 555"/>
                  <p:cNvCxnSpPr/>
                  <p:nvPr/>
                </p:nvCxnSpPr>
                <p:spPr>
                  <a:xfrm rot="10800000" flipH="1">
                    <a:off x="85725" y="4922837"/>
                    <a:ext cx="288925" cy="307974"/>
                  </a:xfrm>
                  <a:prstGeom prst="straightConnector1">
                    <a:avLst/>
                  </a:prstGeom>
                  <a:noFill/>
                  <a:ln w="19050" cap="flat">
                    <a:solidFill>
                      <a:schemeClr val="accent2"/>
                    </a:solidFill>
                    <a:prstDash val="solid"/>
                    <a:miter/>
                    <a:headEnd type="none" w="med" len="med"/>
                    <a:tailEnd type="none" w="med" len="med"/>
                  </a:ln>
                </p:spPr>
              </p:cxnSp>
              <p:cxnSp>
                <p:nvCxnSpPr>
                  <p:cNvPr id="556" name="Shape 556"/>
                  <p:cNvCxnSpPr/>
                  <p:nvPr/>
                </p:nvCxnSpPr>
                <p:spPr>
                  <a:xfrm flipH="1">
                    <a:off x="533400" y="5518150"/>
                    <a:ext cx="279399" cy="304799"/>
                  </a:xfrm>
                  <a:prstGeom prst="straightConnector1">
                    <a:avLst/>
                  </a:prstGeom>
                  <a:noFill/>
                  <a:ln w="19050" cap="flat">
                    <a:solidFill>
                      <a:schemeClr val="accent2"/>
                    </a:solidFill>
                    <a:prstDash val="solid"/>
                    <a:miter/>
                    <a:headEnd type="none" w="med" len="med"/>
                    <a:tailEnd type="none" w="med" len="med"/>
                  </a:ln>
                </p:spPr>
              </p:cxnSp>
              <p:cxnSp>
                <p:nvCxnSpPr>
                  <p:cNvPr id="557" name="Shape 557"/>
                  <p:cNvCxnSpPr/>
                  <p:nvPr/>
                </p:nvCxnSpPr>
                <p:spPr>
                  <a:xfrm rot="10800000" flipH="1">
                    <a:off x="4761" y="4346575"/>
                    <a:ext cx="22225" cy="36512"/>
                  </a:xfrm>
                  <a:prstGeom prst="straightConnector1">
                    <a:avLst/>
                  </a:prstGeom>
                  <a:noFill/>
                  <a:ln w="19050" cap="flat">
                    <a:solidFill>
                      <a:schemeClr val="accent2"/>
                    </a:solidFill>
                    <a:prstDash val="solid"/>
                    <a:miter/>
                    <a:headEnd type="none" w="med" len="med"/>
                    <a:tailEnd type="none" w="med" len="med"/>
                  </a:ln>
                </p:spPr>
              </p:cxnSp>
            </p:grpSp>
          </p:grpSp>
        </p:grpSp>
        <p:grpSp>
          <p:nvGrpSpPr>
            <p:cNvPr id="558" name="Shape 558"/>
            <p:cNvGrpSpPr/>
            <p:nvPr/>
          </p:nvGrpSpPr>
          <p:grpSpPr>
            <a:xfrm>
              <a:off x="25400" y="2105024"/>
              <a:ext cx="5221286" cy="4679950"/>
              <a:chOff x="25400" y="2105024"/>
              <a:chExt cx="5221286" cy="4679950"/>
            </a:xfrm>
          </p:grpSpPr>
          <p:sp>
            <p:nvSpPr>
              <p:cNvPr id="559" name="Shape 559"/>
              <p:cNvSpPr/>
              <p:nvPr/>
            </p:nvSpPr>
            <p:spPr>
              <a:xfrm>
                <a:off x="25400" y="4216400"/>
                <a:ext cx="2286000" cy="2568575"/>
              </a:xfrm>
              <a:custGeom>
                <a:avLst/>
                <a:gdLst/>
                <a:ahLst/>
                <a:cxnLst/>
                <a:rect l="0" t="0" r="0" b="0"/>
                <a:pathLst>
                  <a:path w="1435" h="1618" extrusionOk="0">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0" name="Shape 560"/>
              <p:cNvSpPr/>
              <p:nvPr/>
            </p:nvSpPr>
            <p:spPr>
              <a:xfrm>
                <a:off x="25400" y="3587750"/>
                <a:ext cx="2655886" cy="3197225"/>
              </a:xfrm>
              <a:custGeom>
                <a:avLst/>
                <a:gdLst/>
                <a:ahLst/>
                <a:cxnLst/>
                <a:rect l="0" t="0" r="0" b="0"/>
                <a:pathLst>
                  <a:path w="1668" h="2014" extrusionOk="0">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1" name="Shape 561"/>
              <p:cNvSpPr/>
              <p:nvPr/>
            </p:nvSpPr>
            <p:spPr>
              <a:xfrm rot="-2519999">
                <a:off x="3155950" y="3046411"/>
                <a:ext cx="2147887" cy="26987"/>
              </a:xfrm>
              <a:prstGeom prst="rect">
                <a:avLst/>
              </a:prstGeom>
              <a:solidFill>
                <a:schemeClr val="accent2"/>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2" name="Shape 562"/>
              <p:cNvSpPr/>
              <p:nvPr/>
            </p:nvSpPr>
            <p:spPr>
              <a:xfrm rot="-5099999">
                <a:off x="3117850" y="4148136"/>
                <a:ext cx="3519486" cy="26986"/>
              </a:xfrm>
              <a:prstGeom prst="rect">
                <a:avLst/>
              </a:prstGeom>
              <a:solidFill>
                <a:schemeClr val="accent2"/>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3" name="Shape 563"/>
              <p:cNvSpPr/>
              <p:nvPr/>
            </p:nvSpPr>
            <p:spPr>
              <a:xfrm rot="-3420000">
                <a:off x="1616867" y="4277517"/>
                <a:ext cx="4251324" cy="26987"/>
              </a:xfrm>
              <a:prstGeom prst="rect">
                <a:avLst/>
              </a:prstGeom>
              <a:solidFill>
                <a:schemeClr val="accent2"/>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4" name="Shape 564"/>
              <p:cNvSpPr/>
              <p:nvPr/>
            </p:nvSpPr>
            <p:spPr>
              <a:xfrm rot="-839999">
                <a:off x="1092200" y="2774950"/>
                <a:ext cx="3794125" cy="26986"/>
              </a:xfrm>
              <a:prstGeom prst="rect">
                <a:avLst/>
              </a:prstGeom>
              <a:solidFill>
                <a:schemeClr val="accent2"/>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nvGrpSpPr>
              <p:cNvPr id="565" name="Shape 565"/>
              <p:cNvGrpSpPr/>
              <p:nvPr/>
            </p:nvGrpSpPr>
            <p:grpSpPr>
              <a:xfrm>
                <a:off x="4752019" y="2105024"/>
                <a:ext cx="494666" cy="493717"/>
                <a:chOff x="4710849" y="2008186"/>
                <a:chExt cx="700937" cy="700121"/>
              </a:xfrm>
            </p:grpSpPr>
            <p:sp>
              <p:nvSpPr>
                <p:cNvPr id="566" name="Shape 566"/>
                <p:cNvSpPr/>
                <p:nvPr/>
              </p:nvSpPr>
              <p:spPr>
                <a:xfrm rot="2819999">
                  <a:off x="4733130" y="2329656"/>
                  <a:ext cx="447674" cy="255586"/>
                </a:xfrm>
                <a:prstGeom prst="ellipse">
                  <a:avLst/>
                </a:prstGeom>
                <a:gradFill>
                  <a:gsLst>
                    <a:gs pos="0">
                      <a:schemeClr val="accent2"/>
                    </a:gs>
                    <a:gs pos="100000">
                      <a:srgbClr val="999A94"/>
                    </a:gs>
                  </a:gsLst>
                  <a:lin ang="5400000" scaled="0"/>
                </a:gra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7" name="Shape 567"/>
                <p:cNvSpPr/>
                <p:nvPr/>
              </p:nvSpPr>
              <p:spPr>
                <a:xfrm>
                  <a:off x="4873625" y="2181225"/>
                  <a:ext cx="360362" cy="352425"/>
                </a:xfrm>
                <a:custGeom>
                  <a:avLst/>
                  <a:gdLst/>
                  <a:ahLst/>
                  <a:cxnLst/>
                  <a:rect l="0" t="0" r="0" b="0"/>
                  <a:pathLst>
                    <a:path w="227" h="222" extrusionOk="0">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a:gsLst>
                    <a:gs pos="0">
                      <a:schemeClr val="accent2"/>
                    </a:gs>
                    <a:gs pos="100000">
                      <a:srgbClr val="999A94"/>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8" name="Shape 568"/>
                <p:cNvSpPr/>
                <p:nvPr/>
              </p:nvSpPr>
              <p:spPr>
                <a:xfrm>
                  <a:off x="4991100" y="2166936"/>
                  <a:ext cx="258761" cy="246062"/>
                </a:xfrm>
                <a:custGeom>
                  <a:avLst/>
                  <a:gdLst/>
                  <a:ahLst/>
                  <a:cxnLst/>
                  <a:rect l="0" t="0" r="0" b="0"/>
                  <a:pathLst>
                    <a:path w="233" h="234" extrusionOk="0">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a:gsLst>
                    <a:gs pos="0">
                      <a:schemeClr val="accent2"/>
                    </a:gs>
                    <a:gs pos="100000">
                      <a:srgbClr val="999A94"/>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69" name="Shape 569"/>
                <p:cNvSpPr/>
                <p:nvPr/>
              </p:nvSpPr>
              <p:spPr>
                <a:xfrm>
                  <a:off x="5083175" y="2019300"/>
                  <a:ext cx="322261" cy="314325"/>
                </a:xfrm>
                <a:custGeom>
                  <a:avLst/>
                  <a:gdLst/>
                  <a:ahLst/>
                  <a:cxnLst/>
                  <a:rect l="0" t="0" r="0" b="0"/>
                  <a:pathLst>
                    <a:path w="203" h="198" extrusionOk="0">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a:gsLst>
                    <a:gs pos="0">
                      <a:schemeClr val="accent2"/>
                    </a:gs>
                    <a:gs pos="100000">
                      <a:srgbClr val="999A94"/>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70" name="Shape 570"/>
                <p:cNvSpPr/>
                <p:nvPr/>
              </p:nvSpPr>
              <p:spPr>
                <a:xfrm>
                  <a:off x="5286375" y="2008186"/>
                  <a:ext cx="125411" cy="117474"/>
                </a:xfrm>
                <a:custGeom>
                  <a:avLst/>
                  <a:gdLst/>
                  <a:ahLst/>
                  <a:cxnLst/>
                  <a:rect l="0" t="0" r="0" b="0"/>
                  <a:pathLst>
                    <a:path w="233" h="234" extrusionOk="0">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a:gsLst>
                    <a:gs pos="0">
                      <a:schemeClr val="accent2"/>
                    </a:gs>
                    <a:gs pos="100000">
                      <a:srgbClr val="999A94"/>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grpSp>
      </p:grpSp>
      <p:sp>
        <p:nvSpPr>
          <p:cNvPr id="571" name="Shape 571"/>
          <p:cNvSpPr txBox="1">
            <a:spLocks noGrp="1"/>
          </p:cNvSpPr>
          <p:nvPr>
            <p:ph type="dt" idx="10"/>
          </p:nvPr>
        </p:nvSpPr>
        <p:spPr>
          <a:xfrm>
            <a:off x="457200" y="6243637"/>
            <a:ext cx="2133599" cy="457200"/>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572" name="Shape 572"/>
          <p:cNvSpPr txBox="1">
            <a:spLocks noGrp="1"/>
          </p:cNvSpPr>
          <p:nvPr>
            <p:ph type="ftr" idx="11"/>
          </p:nvPr>
        </p:nvSpPr>
        <p:spPr>
          <a:xfrm>
            <a:off x="3124200" y="6248400"/>
            <a:ext cx="2895600" cy="457200"/>
          </a:xfrm>
          <a:prstGeom prst="rect">
            <a:avLst/>
          </a:prstGeom>
          <a:noFill/>
          <a:ln>
            <a:noFill/>
          </a:ln>
        </p:spPr>
        <p:txBody>
          <a:bodyPr lIns="91425" tIns="91425" rIns="91425" bIns="91425" anchor="b"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573" name="Shape 573"/>
          <p:cNvSpPr txBox="1">
            <a:spLocks noGrp="1"/>
          </p:cNvSpPr>
          <p:nvPr>
            <p:ph type="sldNum" idx="12"/>
          </p:nvPr>
        </p:nvSpPr>
        <p:spPr>
          <a:xfrm>
            <a:off x="6553200" y="6243637"/>
            <a:ext cx="2133599" cy="457200"/>
          </a:xfrm>
          <a:prstGeom prst="rect">
            <a:avLst/>
          </a:prstGeom>
          <a:noFill/>
          <a:ln>
            <a:noFill/>
          </a:ln>
        </p:spPr>
        <p:txBody>
          <a:bodyPr lIns="91425" tIns="45700" rIns="91425" bIns="45700" anchor="b" anchorCtr="0">
            <a:noAutofit/>
          </a:bodyPr>
          <a:lstStyle>
            <a:lvl1pPr marL="0" marR="0" indent="0" algn="r" rtl="0">
              <a:lnSpc>
                <a:spcPct val="100000"/>
              </a:lnSpc>
              <a:spcBef>
                <a:spcPts val="0"/>
              </a:spcBef>
              <a:spcAft>
                <a:spcPts val="0"/>
              </a:spcAft>
              <a:buNone/>
              <a:defRPr sz="1200" b="0" i="0" u="none" strike="noStrike" cap="none" baseline="0">
                <a:solidFill>
                  <a:schemeClr val="dk1"/>
                </a:solidFill>
                <a:latin typeface="Verdana"/>
                <a:ea typeface="Verdana"/>
                <a:cs typeface="Verdana"/>
                <a:sym typeface="Verdana"/>
              </a:defRPr>
            </a:lvl1pPr>
          </a:lstStyle>
          <a:p>
            <a:pPr marL="0" lvl="0" indent="0">
              <a:spcBef>
                <a:spcPts val="0"/>
              </a:spcBef>
              <a:buClr>
                <a:schemeClr val="dk1"/>
              </a:buClr>
              <a:buSzPct val="25000"/>
              <a:buFont typeface="Verdana"/>
              <a:buNone/>
            </a:pPr>
            <a:fld id="{00000000-1234-1234-1234-123412341234}" type="slidenum">
              <a:rPr lang="en-US"/>
              <a:t>‹#›</a:t>
            </a:fld>
            <a:endParaRPr lang="en-US"/>
          </a:p>
        </p:txBody>
      </p:sp>
      <p:sp>
        <p:nvSpPr>
          <p:cNvPr id="574" name="Shape 574"/>
          <p:cNvSpPr txBox="1">
            <a:spLocks noGrp="1"/>
          </p:cNvSpPr>
          <p:nvPr>
            <p:ph type="body" idx="1"/>
          </p:nvPr>
        </p:nvSpPr>
        <p:spPr>
          <a:xfrm>
            <a:off x="457200" y="1600200"/>
            <a:ext cx="8229600" cy="4530724"/>
          </a:xfrm>
          <a:prstGeom prst="rect">
            <a:avLst/>
          </a:prstGeom>
          <a:noFill/>
          <a:ln>
            <a:noFill/>
          </a:ln>
        </p:spPr>
        <p:txBody>
          <a:bodyPr lIns="91425" tIns="91425" rIns="91425" bIns="91425" anchor="t" anchorCtr="0"/>
          <a:lstStyle>
            <a:lvl1pPr marL="342900" marR="0" indent="-220980" algn="l" rtl="0">
              <a:lnSpc>
                <a:spcPct val="100000"/>
              </a:lnSpc>
              <a:spcBef>
                <a:spcPts val="640"/>
              </a:spcBef>
              <a:spcAft>
                <a:spcPts val="0"/>
              </a:spcAft>
              <a:buClr>
                <a:schemeClr val="dk2"/>
              </a:buClr>
              <a:buFont typeface="Noto Symbol"/>
              <a:buChar char="◆"/>
              <a:defRPr/>
            </a:lvl1pPr>
            <a:lvl2pPr marL="742950" marR="0" indent="-107950" algn="l" rtl="0">
              <a:lnSpc>
                <a:spcPct val="100000"/>
              </a:lnSpc>
              <a:spcBef>
                <a:spcPts val="560"/>
              </a:spcBef>
              <a:spcAft>
                <a:spcPts val="0"/>
              </a:spcAft>
              <a:buClr>
                <a:schemeClr val="dk1"/>
              </a:buClr>
              <a:buFont typeface="Verdana"/>
              <a:buChar char="•"/>
              <a:defRPr/>
            </a:lvl2pPr>
            <a:lvl3pPr marL="1143000" marR="0" indent="-137160" algn="l" rtl="0">
              <a:lnSpc>
                <a:spcPct val="100000"/>
              </a:lnSpc>
              <a:spcBef>
                <a:spcPts val="480"/>
              </a:spcBef>
              <a:spcAft>
                <a:spcPts val="0"/>
              </a:spcAft>
              <a:buClr>
                <a:schemeClr val="hlink"/>
              </a:buClr>
              <a:buFont typeface="Noto Symbol"/>
              <a:buChar char="◆"/>
              <a:defRPr/>
            </a:lvl3pPr>
            <a:lvl4pPr marL="1600200" marR="0" indent="-101600" algn="l" rtl="0">
              <a:lnSpc>
                <a:spcPct val="100000"/>
              </a:lnSpc>
              <a:spcBef>
                <a:spcPts val="400"/>
              </a:spcBef>
              <a:spcAft>
                <a:spcPts val="0"/>
              </a:spcAft>
              <a:buClr>
                <a:schemeClr val="dk1"/>
              </a:buClr>
              <a:buFont typeface="Verdana"/>
              <a:buChar char="•"/>
              <a:defRPr/>
            </a:lvl4pPr>
            <a:lvl5pPr marL="2057400" marR="0" indent="-152400" algn="l" rtl="0">
              <a:lnSpc>
                <a:spcPct val="100000"/>
              </a:lnSpc>
              <a:spcBef>
                <a:spcPts val="400"/>
              </a:spcBef>
              <a:spcAft>
                <a:spcPts val="0"/>
              </a:spcAft>
              <a:buClr>
                <a:schemeClr val="folHlink"/>
              </a:buClr>
              <a:buFont typeface="Noto Symbol"/>
              <a:buChar char="◆"/>
              <a:defRPr/>
            </a:lvl5pPr>
            <a:lvl6pPr marL="2514600" marR="0" indent="-152400" algn="l" rtl="0">
              <a:lnSpc>
                <a:spcPct val="100000"/>
              </a:lnSpc>
              <a:spcBef>
                <a:spcPts val="400"/>
              </a:spcBef>
              <a:spcAft>
                <a:spcPts val="0"/>
              </a:spcAft>
              <a:buClr>
                <a:schemeClr val="folHlink"/>
              </a:buClr>
              <a:buFont typeface="Noto Symbol"/>
              <a:buChar char="◆"/>
              <a:defRPr/>
            </a:lvl6pPr>
            <a:lvl7pPr marL="3429000" marR="0" indent="-152400" algn="l" rtl="0">
              <a:lnSpc>
                <a:spcPct val="100000"/>
              </a:lnSpc>
              <a:spcBef>
                <a:spcPts val="400"/>
              </a:spcBef>
              <a:spcAft>
                <a:spcPts val="0"/>
              </a:spcAft>
              <a:buClr>
                <a:schemeClr val="folHlink"/>
              </a:buClr>
              <a:buFont typeface="Noto Symbol"/>
              <a:buChar char="◆"/>
              <a:defRPr/>
            </a:lvl7pPr>
            <a:lvl8pPr marL="4800600" marR="0" indent="-152400" algn="l" rtl="0">
              <a:lnSpc>
                <a:spcPct val="100000"/>
              </a:lnSpc>
              <a:spcBef>
                <a:spcPts val="400"/>
              </a:spcBef>
              <a:spcAft>
                <a:spcPts val="0"/>
              </a:spcAft>
              <a:buClr>
                <a:schemeClr val="folHlink"/>
              </a:buClr>
              <a:buFont typeface="Noto Symbol"/>
              <a:buChar char="◆"/>
              <a:defRPr/>
            </a:lvl8pPr>
            <a:lvl9pPr marL="6629400" marR="0" indent="-152400" algn="l" rtl="0">
              <a:lnSpc>
                <a:spcPct val="100000"/>
              </a:lnSpc>
              <a:spcBef>
                <a:spcPts val="400"/>
              </a:spcBef>
              <a:spcAft>
                <a:spcPts val="0"/>
              </a:spcAft>
              <a:buClr>
                <a:schemeClr val="folHlink"/>
              </a:buClr>
              <a:buFont typeface="Noto Symbol"/>
              <a:buChar char="◆"/>
              <a:defRPr/>
            </a:lvl9pPr>
          </a:lstStyle>
          <a:p>
            <a:endParaRPr/>
          </a:p>
        </p:txBody>
      </p:sp>
      <p:sp>
        <p:nvSpPr>
          <p:cNvPr id="575" name="Shape 575"/>
          <p:cNvSpPr txBox="1">
            <a:spLocks noGrp="1"/>
          </p:cNvSpPr>
          <p:nvPr>
            <p:ph type="title"/>
          </p:nvPr>
        </p:nvSpPr>
        <p:spPr>
          <a:xfrm>
            <a:off x="457200" y="277812"/>
            <a:ext cx="8229600" cy="11398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Tree>
  </p:cSld>
  <p:clrMap bg1="lt1" tx1="dk1" bg2="dk2" tx2="lt2" accent1="accent1" accent2="accent2" accent3="accent3" accent4="accent4" accent5="accent5" accent6="accent6" hlink="hlink" folHlink="folHlink"/>
  <p:sldLayoutIdLst>
    <p:sldLayoutId id="2147483657"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lt1"/>
            </a:gs>
          </a:gsLst>
          <a:lin ang="5400000" scaled="0"/>
        </a:gradFill>
        <a:effectLst/>
      </p:bgPr>
    </p:bg>
    <p:spTree>
      <p:nvGrpSpPr>
        <p:cNvPr id="1" name="Shape 577"/>
        <p:cNvGrpSpPr/>
        <p:nvPr/>
      </p:nvGrpSpPr>
      <p:grpSpPr>
        <a:xfrm>
          <a:off x="0" y="0"/>
          <a:ext cx="0" cy="0"/>
          <a:chOff x="0" y="0"/>
          <a:chExt cx="0" cy="0"/>
        </a:xfrm>
      </p:grpSpPr>
      <p:grpSp>
        <p:nvGrpSpPr>
          <p:cNvPr id="578" name="Shape 578"/>
          <p:cNvGrpSpPr/>
          <p:nvPr/>
        </p:nvGrpSpPr>
        <p:grpSpPr>
          <a:xfrm>
            <a:off x="0" y="0"/>
            <a:ext cx="9144000" cy="6934200"/>
            <a:chOff x="0" y="0"/>
            <a:chExt cx="9144000" cy="6934200"/>
          </a:xfrm>
        </p:grpSpPr>
        <p:sp>
          <p:nvSpPr>
            <p:cNvPr id="579" name="Shape 579"/>
            <p:cNvSpPr/>
            <p:nvPr/>
          </p:nvSpPr>
          <p:spPr>
            <a:xfrm>
              <a:off x="0" y="3505200"/>
              <a:ext cx="3992562" cy="3127375"/>
            </a:xfrm>
            <a:custGeom>
              <a:avLst/>
              <a:gdLst/>
              <a:ahLst/>
              <a:cxnLst/>
              <a:rect l="0" t="0" r="0" b="0"/>
              <a:pathLst>
                <a:path w="2515" h="1970" extrusionOk="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a:gsLst>
                <a:gs pos="0">
                  <a:schemeClr val="lt2"/>
                </a:gs>
                <a:gs pos="50000">
                  <a:schemeClr val="lt1"/>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0" name="Shape 580"/>
            <p:cNvSpPr/>
            <p:nvPr/>
          </p:nvSpPr>
          <p:spPr>
            <a:xfrm>
              <a:off x="0" y="3962400"/>
              <a:ext cx="3352800" cy="2546349"/>
            </a:xfrm>
            <a:custGeom>
              <a:avLst/>
              <a:gdLst/>
              <a:ahLst/>
              <a:cxnLst/>
              <a:rect l="0" t="0" r="0" b="0"/>
              <a:pathLst>
                <a:path w="2123" h="1696" extrusionOk="0">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1" name="Shape 581"/>
            <p:cNvSpPr/>
            <p:nvPr/>
          </p:nvSpPr>
          <p:spPr>
            <a:xfrm>
              <a:off x="3321050" y="5132387"/>
              <a:ext cx="5822950" cy="1497011"/>
            </a:xfrm>
            <a:custGeom>
              <a:avLst/>
              <a:gdLst/>
              <a:ahLst/>
              <a:cxnLst/>
              <a:rect l="0" t="0" r="0" b="0"/>
              <a:pathLst>
                <a:path w="3668" h="943" extrusionOk="0">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a:gsLst>
                <a:gs pos="0">
                  <a:schemeClr val="l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2" name="Shape 582"/>
            <p:cNvSpPr/>
            <p:nvPr/>
          </p:nvSpPr>
          <p:spPr>
            <a:xfrm>
              <a:off x="0" y="831850"/>
              <a:ext cx="1544636" cy="1897061"/>
            </a:xfrm>
            <a:custGeom>
              <a:avLst/>
              <a:gdLst/>
              <a:ahLst/>
              <a:cxnLst/>
              <a:rect l="0" t="0" r="0" b="0"/>
              <a:pathLst>
                <a:path w="969" h="1192" extrusionOk="0">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a:gsLst>
                <a:gs pos="0">
                  <a:schemeClr val="l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3" name="Shape 583"/>
            <p:cNvSpPr/>
            <p:nvPr/>
          </p:nvSpPr>
          <p:spPr>
            <a:xfrm>
              <a:off x="5060950" y="1586"/>
              <a:ext cx="4079875" cy="3597275"/>
            </a:xfrm>
            <a:custGeom>
              <a:avLst/>
              <a:gdLst/>
              <a:ahLst/>
              <a:cxnLst/>
              <a:rect l="0" t="0" r="0" b="0"/>
              <a:pathLst>
                <a:path w="2570" h="2266" extrusionOk="0">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a:gsLst>
                <a:gs pos="0">
                  <a:schemeClr val="l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4" name="Shape 584"/>
            <p:cNvSpPr/>
            <p:nvPr/>
          </p:nvSpPr>
          <p:spPr>
            <a:xfrm>
              <a:off x="5595937" y="1586"/>
              <a:ext cx="3468687" cy="2393950"/>
            </a:xfrm>
            <a:custGeom>
              <a:avLst/>
              <a:gdLst/>
              <a:ahLst/>
              <a:cxnLst/>
              <a:rect l="0" t="0" r="0" b="0"/>
              <a:pathLst>
                <a:path w="2176" h="1505" extrusionOk="0">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5" name="Shape 585"/>
            <p:cNvSpPr/>
            <p:nvPr/>
          </p:nvSpPr>
          <p:spPr>
            <a:xfrm>
              <a:off x="0" y="1030287"/>
              <a:ext cx="1295400" cy="1279524"/>
            </a:xfrm>
            <a:custGeom>
              <a:avLst/>
              <a:gdLst/>
              <a:ahLst/>
              <a:cxnLst/>
              <a:rect l="0" t="0" r="0" b="0"/>
              <a:pathLst>
                <a:path w="813" h="804" extrusionOk="0">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6" name="Shape 586"/>
            <p:cNvSpPr/>
            <p:nvPr/>
          </p:nvSpPr>
          <p:spPr>
            <a:xfrm>
              <a:off x="0" y="2452686"/>
              <a:ext cx="1209674" cy="169861"/>
            </a:xfrm>
            <a:custGeom>
              <a:avLst/>
              <a:gdLst/>
              <a:ahLst/>
              <a:cxnLst/>
              <a:rect l="0" t="0" r="0" b="0"/>
              <a:pathLst>
                <a:path w="759" h="107" extrusionOk="0">
                  <a:moveTo>
                    <a:pt x="460" y="66"/>
                  </a:moveTo>
                  <a:lnTo>
                    <a:pt x="759" y="0"/>
                  </a:lnTo>
                  <a:lnTo>
                    <a:pt x="496" y="36"/>
                  </a:lnTo>
                  <a:lnTo>
                    <a:pt x="138" y="48"/>
                  </a:lnTo>
                  <a:lnTo>
                    <a:pt x="0" y="78"/>
                  </a:lnTo>
                  <a:lnTo>
                    <a:pt x="0" y="107"/>
                  </a:lnTo>
                  <a:lnTo>
                    <a:pt x="96" y="89"/>
                  </a:lnTo>
                  <a:lnTo>
                    <a:pt x="460" y="66"/>
                  </a:lnTo>
                  <a:lnTo>
                    <a:pt x="460" y="66"/>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7" name="Shape 587"/>
            <p:cNvSpPr/>
            <p:nvPr/>
          </p:nvSpPr>
          <p:spPr>
            <a:xfrm>
              <a:off x="3673475" y="5446712"/>
              <a:ext cx="5051424" cy="1182687"/>
            </a:xfrm>
            <a:custGeom>
              <a:avLst/>
              <a:gdLst/>
              <a:ahLst/>
              <a:cxnLst/>
              <a:rect l="0" t="0" r="0" b="0"/>
              <a:pathLst>
                <a:path w="3169" h="743" extrusionOk="0">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a:gsLst>
                <a:gs pos="0">
                  <a:schemeClr val="lt1"/>
                </a:gs>
                <a:gs pos="100000">
                  <a:schemeClr val="accen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8" name="Shape 588"/>
            <p:cNvSpPr/>
            <p:nvPr/>
          </p:nvSpPr>
          <p:spPr>
            <a:xfrm>
              <a:off x="304800" y="201611"/>
              <a:ext cx="1587" cy="1587"/>
            </a:xfrm>
            <a:prstGeom prst="rect">
              <a:avLst/>
            </a:prstGeom>
            <a:solidFill>
              <a:srgbClr val="9A1E8D"/>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89" name="Shape 589"/>
            <p:cNvSpPr/>
            <p:nvPr/>
          </p:nvSpPr>
          <p:spPr>
            <a:xfrm>
              <a:off x="323850" y="207962"/>
              <a:ext cx="1587" cy="1587"/>
            </a:xfrm>
            <a:prstGeom prst="rect">
              <a:avLst/>
            </a:prstGeom>
            <a:solidFill>
              <a:srgbClr val="9A1E8D"/>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0" name="Shape 590"/>
            <p:cNvSpPr/>
            <p:nvPr/>
          </p:nvSpPr>
          <p:spPr>
            <a:xfrm>
              <a:off x="0" y="6400800"/>
              <a:ext cx="9144000" cy="457200"/>
            </a:xfrm>
            <a:custGeom>
              <a:avLst/>
              <a:gdLst/>
              <a:ahLst/>
              <a:cxnLst/>
              <a:rect l="0" t="0" r="0" b="0"/>
              <a:pathLst>
                <a:path w="5740" h="288" extrusionOk="0">
                  <a:moveTo>
                    <a:pt x="5740" y="288"/>
                  </a:moveTo>
                  <a:lnTo>
                    <a:pt x="0" y="288"/>
                  </a:lnTo>
                  <a:lnTo>
                    <a:pt x="0" y="0"/>
                  </a:lnTo>
                  <a:lnTo>
                    <a:pt x="5740" y="0"/>
                  </a:lnTo>
                  <a:lnTo>
                    <a:pt x="5740" y="288"/>
                  </a:lnTo>
                  <a:lnTo>
                    <a:pt x="5740" y="288"/>
                  </a:lnTo>
                  <a:close/>
                </a:path>
              </a:pathLst>
            </a:custGeom>
            <a:gradFill>
              <a:gsLst>
                <a:gs pos="0">
                  <a:schemeClr val="lt1"/>
                </a:gs>
                <a:gs pos="100000">
                  <a:srgbClr val="6C240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1" name="Shape 591"/>
            <p:cNvSpPr/>
            <p:nvPr/>
          </p:nvSpPr>
          <p:spPr>
            <a:xfrm>
              <a:off x="0" y="6400800"/>
              <a:ext cx="9144000" cy="533400"/>
            </a:xfrm>
            <a:custGeom>
              <a:avLst/>
              <a:gdLst/>
              <a:ahLst/>
              <a:cxnLst/>
              <a:rect l="0" t="0" r="0" b="0"/>
              <a:pathLst>
                <a:path w="5740" h="288" extrusionOk="0">
                  <a:moveTo>
                    <a:pt x="5740" y="288"/>
                  </a:moveTo>
                  <a:lnTo>
                    <a:pt x="0" y="288"/>
                  </a:lnTo>
                  <a:lnTo>
                    <a:pt x="0" y="0"/>
                  </a:lnTo>
                  <a:lnTo>
                    <a:pt x="5740" y="0"/>
                  </a:lnTo>
                  <a:lnTo>
                    <a:pt x="5740" y="288"/>
                  </a:lnTo>
                  <a:lnTo>
                    <a:pt x="5740" y="288"/>
                  </a:lnTo>
                  <a:close/>
                </a:path>
              </a:pathLst>
            </a:custGeom>
            <a:gradFill>
              <a:gsLst>
                <a:gs pos="0">
                  <a:schemeClr val="lt1"/>
                </a:gs>
                <a:gs pos="100000">
                  <a:srgbClr val="6C240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2" name="Shape 592"/>
            <p:cNvSpPr/>
            <p:nvPr/>
          </p:nvSpPr>
          <p:spPr>
            <a:xfrm>
              <a:off x="0" y="0"/>
              <a:ext cx="9144000" cy="457200"/>
            </a:xfrm>
            <a:custGeom>
              <a:avLst/>
              <a:gdLst/>
              <a:ahLst/>
              <a:cxnLst/>
              <a:rect l="0" t="0" r="0" b="0"/>
              <a:pathLst>
                <a:path w="5740" h="288" extrusionOk="0">
                  <a:moveTo>
                    <a:pt x="5740" y="288"/>
                  </a:moveTo>
                  <a:lnTo>
                    <a:pt x="0" y="288"/>
                  </a:lnTo>
                  <a:lnTo>
                    <a:pt x="0" y="0"/>
                  </a:lnTo>
                  <a:lnTo>
                    <a:pt x="5740" y="0"/>
                  </a:lnTo>
                  <a:lnTo>
                    <a:pt x="5740" y="288"/>
                  </a:lnTo>
                  <a:lnTo>
                    <a:pt x="5740" y="288"/>
                  </a:lnTo>
                  <a:close/>
                </a:path>
              </a:pathLst>
            </a:custGeom>
            <a:gradFill>
              <a:gsLst>
                <a:gs pos="0">
                  <a:srgbClr val="904902"/>
                </a:gs>
                <a:gs pos="100000">
                  <a:schemeClr val="lt2"/>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3" name="Shape 593"/>
            <p:cNvSpPr/>
            <p:nvPr/>
          </p:nvSpPr>
          <p:spPr>
            <a:xfrm>
              <a:off x="808037" y="363537"/>
              <a:ext cx="5060950" cy="3213100"/>
            </a:xfrm>
            <a:custGeom>
              <a:avLst/>
              <a:gdLst/>
              <a:ahLst/>
              <a:cxnLst/>
              <a:rect l="0" t="0" r="0" b="0"/>
              <a:pathLst>
                <a:path w="3188" h="2024" extrusionOk="0">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a:gsLst>
                <a:gs pos="0">
                  <a:schemeClr val="lt1"/>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4" name="Shape 594"/>
            <p:cNvSpPr/>
            <p:nvPr/>
          </p:nvSpPr>
          <p:spPr>
            <a:xfrm>
              <a:off x="2133600" y="465137"/>
              <a:ext cx="3403600" cy="2836861"/>
            </a:xfrm>
            <a:custGeom>
              <a:avLst/>
              <a:gdLst/>
              <a:ahLst/>
              <a:cxnLst/>
              <a:rect l="0" t="0" r="0" b="0"/>
              <a:pathLst>
                <a:path w="2144" h="1787" extrusionOk="0">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5" name="Shape 595"/>
            <p:cNvSpPr/>
            <p:nvPr/>
          </p:nvSpPr>
          <p:spPr>
            <a:xfrm>
              <a:off x="4654550" y="2743200"/>
              <a:ext cx="4489450" cy="3756025"/>
            </a:xfrm>
            <a:custGeom>
              <a:avLst/>
              <a:gdLst/>
              <a:ahLst/>
              <a:cxnLst/>
              <a:rect l="0" t="0" r="0" b="0"/>
              <a:pathLst>
                <a:path w="2828" h="2366" extrusionOk="0">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a:gsLst>
                <a:gs pos="0">
                  <a:schemeClr val="lt2"/>
                </a:gs>
                <a:gs pos="50000">
                  <a:schemeClr val="lt1"/>
                </a:gs>
                <a:gs pos="100000">
                  <a:schemeClr val="lt2"/>
                </a:gs>
              </a:gsLst>
              <a:lin ang="13499999"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596" name="Shape 596"/>
            <p:cNvSpPr/>
            <p:nvPr/>
          </p:nvSpPr>
          <p:spPr>
            <a:xfrm>
              <a:off x="5016500" y="2952750"/>
              <a:ext cx="3432174" cy="3070225"/>
            </a:xfrm>
            <a:custGeom>
              <a:avLst/>
              <a:gdLst/>
              <a:ahLst/>
              <a:cxnLst/>
              <a:rect l="0" t="0" r="0" b="0"/>
              <a:pathLst>
                <a:path w="2153" h="1930" extrusionOk="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a:gsLst>
                <a:gs pos="0">
                  <a:schemeClr val="accent2"/>
                </a:gs>
                <a:gs pos="100000">
                  <a:schemeClr val="lt1"/>
                </a:gs>
              </a:gsLst>
              <a:lin ang="54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grpSp>
      <p:sp>
        <p:nvSpPr>
          <p:cNvPr id="597" name="Shape 597"/>
          <p:cNvSpPr txBox="1">
            <a:spLocks noGrp="1"/>
          </p:cNvSpPr>
          <p:nvPr>
            <p:ph type="title"/>
          </p:nvPr>
        </p:nvSpPr>
        <p:spPr>
          <a:xfrm>
            <a:off x="457200" y="277812"/>
            <a:ext cx="8229600" cy="11430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defRPr/>
            </a:lvl1pPr>
            <a:lvl2pPr marL="0" marR="0" indent="0" algn="ctr" rtl="0">
              <a:lnSpc>
                <a:spcPct val="100000"/>
              </a:lnSpc>
              <a:spcBef>
                <a:spcPts val="0"/>
              </a:spcBef>
              <a:spcAft>
                <a:spcPts val="0"/>
              </a:spcAft>
              <a:defRPr/>
            </a:lvl2pPr>
            <a:lvl3pPr marL="0" marR="0" indent="0" algn="ctr" rtl="0">
              <a:lnSpc>
                <a:spcPct val="100000"/>
              </a:lnSpc>
              <a:spcBef>
                <a:spcPts val="0"/>
              </a:spcBef>
              <a:spcAft>
                <a:spcPts val="0"/>
              </a:spcAft>
              <a:defRPr/>
            </a:lvl3pPr>
            <a:lvl4pPr marL="0" marR="0" indent="0" algn="ctr" rtl="0">
              <a:lnSpc>
                <a:spcPct val="100000"/>
              </a:lnSpc>
              <a:spcBef>
                <a:spcPts val="0"/>
              </a:spcBef>
              <a:spcAft>
                <a:spcPts val="0"/>
              </a:spcAft>
              <a:defRPr/>
            </a:lvl4pPr>
            <a:lvl5pPr marL="0" marR="0" indent="0" algn="ctr" rtl="0">
              <a:lnSpc>
                <a:spcPct val="100000"/>
              </a:lnSpc>
              <a:spcBef>
                <a:spcPts val="0"/>
              </a:spcBef>
              <a:spcAft>
                <a:spcPts val="0"/>
              </a:spcAft>
              <a:defRPr/>
            </a:lvl5pPr>
            <a:lvl6pPr marL="0" marR="0" indent="0" algn="ctr" rtl="0">
              <a:lnSpc>
                <a:spcPct val="100000"/>
              </a:lnSpc>
              <a:spcBef>
                <a:spcPts val="0"/>
              </a:spcBef>
              <a:spcAft>
                <a:spcPts val="0"/>
              </a:spcAft>
              <a:defRPr/>
            </a:lvl6pPr>
            <a:lvl7pPr marL="0" marR="0" indent="0" algn="ctr" rtl="0">
              <a:lnSpc>
                <a:spcPct val="100000"/>
              </a:lnSpc>
              <a:spcBef>
                <a:spcPts val="0"/>
              </a:spcBef>
              <a:spcAft>
                <a:spcPts val="0"/>
              </a:spcAft>
              <a:defRPr/>
            </a:lvl7pPr>
            <a:lvl8pPr marL="0" marR="0" indent="0" algn="ctr" rtl="0">
              <a:lnSpc>
                <a:spcPct val="100000"/>
              </a:lnSpc>
              <a:spcBef>
                <a:spcPts val="0"/>
              </a:spcBef>
              <a:spcAft>
                <a:spcPts val="0"/>
              </a:spcAft>
              <a:defRPr/>
            </a:lvl8pPr>
            <a:lvl9pPr marL="0" marR="0" indent="0" algn="ctr" rtl="0">
              <a:lnSpc>
                <a:spcPct val="100000"/>
              </a:lnSpc>
              <a:spcBef>
                <a:spcPts val="0"/>
              </a:spcBef>
              <a:spcAft>
                <a:spcPts val="0"/>
              </a:spcAft>
              <a:defRPr/>
            </a:lvl9pPr>
          </a:lstStyle>
          <a:p>
            <a:endParaRPr/>
          </a:p>
        </p:txBody>
      </p:sp>
      <p:sp>
        <p:nvSpPr>
          <p:cNvPr id="598" name="Shape 598"/>
          <p:cNvSpPr txBox="1">
            <a:spLocks noGrp="1"/>
          </p:cNvSpPr>
          <p:nvPr>
            <p:ph type="body" idx="1"/>
          </p:nvPr>
        </p:nvSpPr>
        <p:spPr>
          <a:xfrm>
            <a:off x="457200" y="1600200"/>
            <a:ext cx="8229600" cy="4530724"/>
          </a:xfrm>
          <a:prstGeom prst="rect">
            <a:avLst/>
          </a:prstGeom>
          <a:noFill/>
          <a:ln>
            <a:noFill/>
          </a:ln>
        </p:spPr>
        <p:txBody>
          <a:bodyPr lIns="91425" tIns="91425" rIns="91425" bIns="91425" anchor="t" anchorCtr="0"/>
          <a:lstStyle>
            <a:lvl1pPr marL="342900" marR="0" indent="-220980" algn="l" rtl="0">
              <a:lnSpc>
                <a:spcPct val="100000"/>
              </a:lnSpc>
              <a:spcBef>
                <a:spcPts val="640"/>
              </a:spcBef>
              <a:spcAft>
                <a:spcPts val="0"/>
              </a:spcAft>
              <a:buClr>
                <a:schemeClr val="hlink"/>
              </a:buClr>
              <a:buFont typeface="Noto Symbol"/>
              <a:buChar char="■"/>
              <a:defRPr/>
            </a:lvl1pPr>
            <a:lvl2pPr marL="742950" marR="0" indent="-179069" algn="l" rtl="0">
              <a:lnSpc>
                <a:spcPct val="100000"/>
              </a:lnSpc>
              <a:spcBef>
                <a:spcPts val="560"/>
              </a:spcBef>
              <a:spcAft>
                <a:spcPts val="0"/>
              </a:spcAft>
              <a:buClr>
                <a:schemeClr val="dk2"/>
              </a:buClr>
              <a:buFont typeface="Noto Symbol"/>
              <a:buChar char="■"/>
              <a:defRPr/>
            </a:lvl2pPr>
            <a:lvl3pPr marL="1143000" marR="0" indent="-137160" algn="l" rtl="0">
              <a:lnSpc>
                <a:spcPct val="100000"/>
              </a:lnSpc>
              <a:spcBef>
                <a:spcPts val="480"/>
              </a:spcBef>
              <a:spcAft>
                <a:spcPts val="0"/>
              </a:spcAft>
              <a:buClr>
                <a:schemeClr val="folHlink"/>
              </a:buClr>
              <a:buFont typeface="Noto Symbol"/>
              <a:buChar char="■"/>
              <a:defRPr/>
            </a:lvl3pPr>
            <a:lvl4pPr marL="1600200" marR="0" indent="-152400" algn="l" rtl="0">
              <a:lnSpc>
                <a:spcPct val="100000"/>
              </a:lnSpc>
              <a:spcBef>
                <a:spcPts val="400"/>
              </a:spcBef>
              <a:spcAft>
                <a:spcPts val="0"/>
              </a:spcAft>
              <a:buClr>
                <a:schemeClr val="dk1"/>
              </a:buClr>
              <a:buFont typeface="Noto Symbol"/>
              <a:buChar char="■"/>
              <a:defRPr/>
            </a:lvl4pPr>
            <a:lvl5pPr marL="2057400" marR="0" indent="-152400" algn="l" rtl="0">
              <a:lnSpc>
                <a:spcPct val="100000"/>
              </a:lnSpc>
              <a:spcBef>
                <a:spcPts val="400"/>
              </a:spcBef>
              <a:spcAft>
                <a:spcPts val="0"/>
              </a:spcAft>
              <a:buClr>
                <a:schemeClr val="hlink"/>
              </a:buClr>
              <a:buFont typeface="Noto Symbol"/>
              <a:buChar char="■"/>
              <a:defRPr/>
            </a:lvl5pPr>
            <a:lvl6pPr marL="2514600" marR="0" indent="-152400" algn="l" rtl="0">
              <a:lnSpc>
                <a:spcPct val="100000"/>
              </a:lnSpc>
              <a:spcBef>
                <a:spcPts val="400"/>
              </a:spcBef>
              <a:spcAft>
                <a:spcPts val="0"/>
              </a:spcAft>
              <a:buClr>
                <a:schemeClr val="hlink"/>
              </a:buClr>
              <a:buFont typeface="Noto Symbol"/>
              <a:buChar char="■"/>
              <a:defRPr/>
            </a:lvl6pPr>
            <a:lvl7pPr marL="3429000" marR="0" indent="-152400" algn="l" rtl="0">
              <a:lnSpc>
                <a:spcPct val="100000"/>
              </a:lnSpc>
              <a:spcBef>
                <a:spcPts val="400"/>
              </a:spcBef>
              <a:spcAft>
                <a:spcPts val="0"/>
              </a:spcAft>
              <a:buClr>
                <a:schemeClr val="hlink"/>
              </a:buClr>
              <a:buFont typeface="Noto Symbol"/>
              <a:buChar char="■"/>
              <a:defRPr/>
            </a:lvl7pPr>
            <a:lvl8pPr marL="4800600" marR="0" indent="-152400" algn="l" rtl="0">
              <a:lnSpc>
                <a:spcPct val="100000"/>
              </a:lnSpc>
              <a:spcBef>
                <a:spcPts val="400"/>
              </a:spcBef>
              <a:spcAft>
                <a:spcPts val="0"/>
              </a:spcAft>
              <a:buClr>
                <a:schemeClr val="hlink"/>
              </a:buClr>
              <a:buFont typeface="Noto Symbol"/>
              <a:buChar char="■"/>
              <a:defRPr/>
            </a:lvl8pPr>
            <a:lvl9pPr marL="6629400" marR="0" indent="-152400" algn="l" rtl="0">
              <a:lnSpc>
                <a:spcPct val="100000"/>
              </a:lnSpc>
              <a:spcBef>
                <a:spcPts val="400"/>
              </a:spcBef>
              <a:spcAft>
                <a:spcPts val="0"/>
              </a:spcAft>
              <a:buClr>
                <a:schemeClr val="hlink"/>
              </a:buClr>
              <a:buFont typeface="Noto Symbol"/>
              <a:buChar char="■"/>
              <a:defRPr/>
            </a:lvl9pPr>
          </a:lstStyle>
          <a:p>
            <a:endParaRPr/>
          </a:p>
        </p:txBody>
      </p:sp>
      <p:sp>
        <p:nvSpPr>
          <p:cNvPr id="599" name="Shape 599"/>
          <p:cNvSpPr txBox="1">
            <a:spLocks noGrp="1"/>
          </p:cNvSpPr>
          <p:nvPr>
            <p:ph type="dt" idx="10"/>
          </p:nvPr>
        </p:nvSpPr>
        <p:spPr>
          <a:xfrm>
            <a:off x="457200" y="6248400"/>
            <a:ext cx="2133599" cy="457200"/>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600" name="Shape 600"/>
          <p:cNvSpPr txBox="1">
            <a:spLocks noGrp="1"/>
          </p:cNvSpPr>
          <p:nvPr>
            <p:ph type="ftr" idx="11"/>
          </p:nvPr>
        </p:nvSpPr>
        <p:spPr>
          <a:xfrm>
            <a:off x="3124200" y="6248400"/>
            <a:ext cx="2895600" cy="457200"/>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601" name="Shape 601"/>
          <p:cNvSpPr txBox="1">
            <a:spLocks noGrp="1"/>
          </p:cNvSpPr>
          <p:nvPr>
            <p:ph type="sldNum" idx="12"/>
          </p:nvPr>
        </p:nvSpPr>
        <p:spPr>
          <a:xfrm>
            <a:off x="6553200" y="6248400"/>
            <a:ext cx="2133599" cy="457200"/>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58"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hemeOverride" Target="../theme/themeOverride3.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themeOverride" Target="../theme/themeOverride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themeOverride" Target="../theme/themeOverride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9.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10.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8.xml"/><Relationship Id="rId1" Type="http://schemas.openxmlformats.org/officeDocument/2006/relationships/themeOverride" Target="../theme/themeOverride1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rgbClr val="134386"/>
            </a:gs>
          </a:gsLst>
          <a:lin ang="5400000" scaled="0"/>
        </a:gradFill>
        <a:effectLst/>
      </p:bgPr>
    </p:bg>
    <p:spTree>
      <p:nvGrpSpPr>
        <p:cNvPr id="1" name="Shape 639"/>
        <p:cNvGrpSpPr/>
        <p:nvPr/>
      </p:nvGrpSpPr>
      <p:grpSpPr>
        <a:xfrm>
          <a:off x="0" y="0"/>
          <a:ext cx="0" cy="0"/>
          <a:chOff x="0" y="0"/>
          <a:chExt cx="0" cy="0"/>
        </a:xfrm>
      </p:grpSpPr>
      <p:sp>
        <p:nvSpPr>
          <p:cNvPr id="640" name="Shape 640"/>
          <p:cNvSpPr txBox="1">
            <a:spLocks noGrp="1"/>
          </p:cNvSpPr>
          <p:nvPr>
            <p:ph type="ctrTitle"/>
          </p:nvPr>
        </p:nvSpPr>
        <p:spPr>
          <a:xfrm>
            <a:off x="685800" y="1692275"/>
            <a:ext cx="7772400" cy="1736724"/>
          </a:xfrm>
          <a:prstGeom prst="rect">
            <a:avLst/>
          </a:prstGeom>
          <a:noFill/>
          <a:ln>
            <a:noFill/>
          </a:ln>
        </p:spPr>
        <p:txBody>
          <a:bodyPr lIns="91425" tIns="45700" rIns="91425" bIns="45700" anchor="b" anchorCtr="1">
            <a:noAutofit/>
          </a:bodyPr>
          <a:lstStyle/>
          <a:p>
            <a:pPr marL="0" marR="0" lvl="0" indent="0" algn="ctr" rtl="0">
              <a:lnSpc>
                <a:spcPct val="100000"/>
              </a:lnSpc>
              <a:spcBef>
                <a:spcPts val="0"/>
              </a:spcBef>
              <a:spcAft>
                <a:spcPts val="0"/>
              </a:spcAft>
              <a:buClr>
                <a:schemeClr val="dk2"/>
              </a:buClr>
              <a:buSzPct val="25000"/>
              <a:buFont typeface="Arial"/>
              <a:buNone/>
            </a:pPr>
            <a:r>
              <a:rPr lang="en-US" sz="5400" b="0" i="0" u="none" strike="noStrike" cap="none" baseline="0" dirty="0">
                <a:solidFill>
                  <a:schemeClr val="dk2"/>
                </a:solidFill>
                <a:latin typeface="Arial"/>
                <a:ea typeface="Arial"/>
                <a:cs typeface="Arial"/>
                <a:sym typeface="Arial"/>
              </a:rPr>
              <a:t>THE SCIENTIFIC REVOLUTION</a:t>
            </a:r>
          </a:p>
        </p:txBody>
      </p:sp>
      <p:sp>
        <p:nvSpPr>
          <p:cNvPr id="641" name="Shape 641"/>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342900" marR="0" lvl="0" indent="-220980" algn="l" rtl="0">
              <a:lnSpc>
                <a:spcPct val="100000"/>
              </a:lnSpc>
              <a:spcBef>
                <a:spcPts val="0"/>
              </a:spcBef>
              <a:spcAft>
                <a:spcPts val="0"/>
              </a:spcAft>
              <a:buClr>
                <a:schemeClr val="hlink"/>
              </a:buClr>
              <a:buFont typeface="Noto Symbol"/>
              <a:buNone/>
            </a:pPr>
            <a:endParaRPr sz="3200" b="0" i="0" u="none" strike="noStrike" cap="none" baseline="0" dirty="0">
              <a:solidFill>
                <a:schemeClr val="dk1"/>
              </a:solidFill>
              <a:latin typeface="Verdana"/>
              <a:ea typeface="Verdana"/>
              <a:cs typeface="Verdana"/>
              <a:sym typeface="Verdana"/>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5A0001"/>
            </a:gs>
            <a:gs pos="100000">
              <a:schemeClr val="lt1"/>
            </a:gs>
          </a:gsLst>
          <a:lin ang="13499999" scaled="0"/>
        </a:gradFill>
        <a:effectLst/>
      </p:bgPr>
    </p:bg>
    <p:spTree>
      <p:nvGrpSpPr>
        <p:cNvPr id="1" name="Shape 652"/>
        <p:cNvGrpSpPr/>
        <p:nvPr/>
      </p:nvGrpSpPr>
      <p:grpSpPr>
        <a:xfrm>
          <a:off x="0" y="0"/>
          <a:ext cx="0" cy="0"/>
          <a:chOff x="0" y="0"/>
          <a:chExt cx="0" cy="0"/>
        </a:xfrm>
      </p:grpSpPr>
      <p:sp>
        <p:nvSpPr>
          <p:cNvPr id="653" name="Shape 653"/>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dirty="0">
                <a:solidFill>
                  <a:schemeClr val="dk2"/>
                </a:solidFill>
                <a:latin typeface="Arial"/>
                <a:ea typeface="Arial"/>
                <a:cs typeface="Arial"/>
                <a:sym typeface="Arial"/>
              </a:rPr>
              <a:t>TYCHO BRAHE AND JOHANNES KEPLER</a:t>
            </a:r>
          </a:p>
        </p:txBody>
      </p:sp>
      <p:sp>
        <p:nvSpPr>
          <p:cNvPr id="654" name="Shape 654"/>
          <p:cNvSpPr txBox="1">
            <a:spLocks noGrp="1"/>
          </p:cNvSpPr>
          <p:nvPr>
            <p:ph type="body" idx="1"/>
          </p:nvPr>
        </p:nvSpPr>
        <p:spPr>
          <a:xfrm>
            <a:off x="457200" y="1600200"/>
            <a:ext cx="8229600" cy="45338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FF"/>
              </a:buClr>
              <a:buSzPct val="100000"/>
              <a:buFont typeface="Arial"/>
              <a:buChar char="•"/>
            </a:pPr>
            <a:r>
              <a:rPr lang="en-US" sz="2800" b="0" i="0" u="none" strike="noStrike" cap="none" baseline="0" dirty="0">
                <a:solidFill>
                  <a:srgbClr val="0000FF"/>
                </a:solidFill>
                <a:latin typeface="Arial"/>
                <a:ea typeface="Arial"/>
                <a:cs typeface="Arial"/>
                <a:sym typeface="Arial"/>
              </a:rPr>
              <a:t>Brahe</a:t>
            </a:r>
            <a:r>
              <a:rPr lang="en-US" sz="2800" b="0" i="0" u="none" strike="noStrike" cap="none" baseline="0" dirty="0">
                <a:solidFill>
                  <a:schemeClr val="dk1"/>
                </a:solidFill>
                <a:latin typeface="Arial"/>
                <a:ea typeface="Arial"/>
                <a:cs typeface="Arial"/>
                <a:sym typeface="Arial"/>
              </a:rPr>
              <a:t> spent 20 years studying the motion of planets and stars</a:t>
            </a:r>
          </a:p>
          <a:p>
            <a:pPr marL="342900" marR="0" lvl="0" indent="-342900" algn="l" rtl="0">
              <a:lnSpc>
                <a:spcPct val="100000"/>
              </a:lnSpc>
              <a:spcBef>
                <a:spcPts val="560"/>
              </a:spcBef>
              <a:spcAft>
                <a:spcPts val="0"/>
              </a:spcAft>
              <a:buClr>
                <a:srgbClr val="0000FF"/>
              </a:buClr>
              <a:buSzPct val="100000"/>
              <a:buFont typeface="Arial"/>
              <a:buChar char="•"/>
            </a:pPr>
            <a:r>
              <a:rPr lang="en-US" sz="2800" b="0" i="0" u="none" strike="noStrike" cap="none" baseline="0" dirty="0" err="1">
                <a:solidFill>
                  <a:srgbClr val="0000FF"/>
                </a:solidFill>
                <a:latin typeface="Arial"/>
                <a:ea typeface="Arial"/>
                <a:cs typeface="Arial"/>
                <a:sym typeface="Arial"/>
              </a:rPr>
              <a:t>Kepler</a:t>
            </a:r>
            <a:r>
              <a:rPr lang="en-US" sz="2800" b="0" i="0" u="none" strike="noStrike" cap="none" baseline="0" dirty="0">
                <a:solidFill>
                  <a:schemeClr val="dk1"/>
                </a:solidFill>
                <a:latin typeface="Arial"/>
                <a:ea typeface="Arial"/>
                <a:cs typeface="Arial"/>
                <a:sym typeface="Arial"/>
              </a:rPr>
              <a:t> used Brahe’s data to formulate 3 laws of planetary motion</a:t>
            </a:r>
          </a:p>
          <a:p>
            <a:pPr marL="742950" marR="0" lvl="1" indent="-285750" algn="l" rtl="0">
              <a:lnSpc>
                <a:spcPct val="100000"/>
              </a:lnSpc>
              <a:spcBef>
                <a:spcPts val="480"/>
              </a:spcBef>
              <a:spcAft>
                <a:spcPts val="0"/>
              </a:spcAft>
              <a:buClr>
                <a:schemeClr val="dk1"/>
              </a:buClr>
              <a:buSzPct val="100000"/>
              <a:buFont typeface="Times New Roman"/>
              <a:buChar char="•"/>
            </a:pPr>
            <a:r>
              <a:rPr lang="en-US" sz="2400" b="0" i="0" u="none" strike="noStrike" cap="none" baseline="0" dirty="0">
                <a:solidFill>
                  <a:schemeClr val="dk1"/>
                </a:solidFill>
                <a:latin typeface="Times New Roman"/>
                <a:ea typeface="Times New Roman"/>
                <a:cs typeface="Times New Roman"/>
                <a:sym typeface="Times New Roman"/>
              </a:rPr>
              <a:t>1. planets revolve around the sun in elliptical orbits</a:t>
            </a:r>
          </a:p>
          <a:p>
            <a:pPr marL="742950" marR="0" lvl="1" indent="-285750" algn="l" rtl="0">
              <a:lnSpc>
                <a:spcPct val="100000"/>
              </a:lnSpc>
              <a:spcBef>
                <a:spcPts val="480"/>
              </a:spcBef>
              <a:spcAft>
                <a:spcPts val="0"/>
              </a:spcAft>
              <a:buClr>
                <a:schemeClr val="dk1"/>
              </a:buClr>
              <a:buSzPct val="100000"/>
              <a:buFont typeface="Times New Roman"/>
              <a:buChar char="•"/>
            </a:pPr>
            <a:r>
              <a:rPr lang="en-US" sz="2400" b="0" i="0" u="none" strike="noStrike" cap="none" baseline="0" dirty="0">
                <a:solidFill>
                  <a:schemeClr val="dk1"/>
                </a:solidFill>
                <a:latin typeface="Times New Roman"/>
                <a:ea typeface="Times New Roman"/>
                <a:cs typeface="Times New Roman"/>
                <a:sym typeface="Times New Roman"/>
              </a:rPr>
              <a:t>2. planets move more rapidly as their orbits approach the sun</a:t>
            </a:r>
          </a:p>
          <a:p>
            <a:pPr marL="742950" marR="0" lvl="1" indent="-285750" algn="l" rtl="0">
              <a:lnSpc>
                <a:spcPct val="100000"/>
              </a:lnSpc>
              <a:spcBef>
                <a:spcPts val="480"/>
              </a:spcBef>
              <a:spcAft>
                <a:spcPts val="0"/>
              </a:spcAft>
              <a:buClr>
                <a:schemeClr val="dk1"/>
              </a:buClr>
              <a:buSzPct val="100000"/>
              <a:buFont typeface="Times New Roman"/>
              <a:buChar char="•"/>
            </a:pPr>
            <a:r>
              <a:rPr lang="en-US" sz="2400" b="0" i="0" u="none" strike="noStrike" cap="none" baseline="0" dirty="0">
                <a:solidFill>
                  <a:schemeClr val="dk1"/>
                </a:solidFill>
                <a:latin typeface="Times New Roman"/>
                <a:ea typeface="Times New Roman"/>
                <a:cs typeface="Times New Roman"/>
                <a:sym typeface="Times New Roman"/>
              </a:rPr>
              <a:t>3. time taken to orbit the sun varies proportionally with their distance from the sun</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48486C"/>
            </a:gs>
            <a:gs pos="100000">
              <a:schemeClr val="lt1"/>
            </a:gs>
          </a:gsLst>
          <a:lin ang="13499999" scaled="0"/>
        </a:gradFill>
        <a:effectLst/>
      </p:bgPr>
    </p:bg>
    <p:spTree>
      <p:nvGrpSpPr>
        <p:cNvPr id="1" name="Shape 658"/>
        <p:cNvGrpSpPr/>
        <p:nvPr/>
      </p:nvGrpSpPr>
      <p:grpSpPr>
        <a:xfrm>
          <a:off x="0" y="0"/>
          <a:ext cx="0" cy="0"/>
          <a:chOff x="0" y="0"/>
          <a:chExt cx="0" cy="0"/>
        </a:xfrm>
      </p:grpSpPr>
      <p:sp>
        <p:nvSpPr>
          <p:cNvPr id="659" name="Shape 65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GALILEO GALLILEI</a:t>
            </a:r>
          </a:p>
        </p:txBody>
      </p:sp>
      <p:sp>
        <p:nvSpPr>
          <p:cNvPr id="660" name="Shape 660"/>
          <p:cNvSpPr txBox="1">
            <a:spLocks noGrp="1"/>
          </p:cNvSpPr>
          <p:nvPr>
            <p:ph type="body" idx="1"/>
          </p:nvPr>
        </p:nvSpPr>
        <p:spPr>
          <a:xfrm>
            <a:off x="457200" y="1600200"/>
            <a:ext cx="8229600" cy="45338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1564-1642</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Law of the pendulum</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Falling objects accelerate at a fixed and predictable rate</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telescope</a:t>
            </a:r>
          </a:p>
        </p:txBody>
      </p:sp>
      <p:pic>
        <p:nvPicPr>
          <p:cNvPr id="661" name="Shape 661"/>
          <p:cNvPicPr preferRelativeResize="0"/>
          <p:nvPr/>
        </p:nvPicPr>
        <p:blipFill rotWithShape="1">
          <a:blip r:embed="rId4">
            <a:alphaModFix/>
          </a:blip>
          <a:srcRect/>
          <a:stretch/>
        </p:blipFill>
        <p:spPr>
          <a:xfrm>
            <a:off x="4953000" y="3657600"/>
            <a:ext cx="2027236" cy="27431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idx="4294967295"/>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dirty="0">
                <a:solidFill>
                  <a:schemeClr val="dk2"/>
                </a:solidFill>
                <a:latin typeface="Arial"/>
                <a:ea typeface="Arial"/>
                <a:cs typeface="Arial"/>
                <a:sym typeface="Arial"/>
              </a:rPr>
              <a:t>The </a:t>
            </a:r>
            <a:r>
              <a:rPr lang="en-US" sz="4400" b="1" i="0" u="none" strike="noStrike" cap="none" baseline="0" dirty="0" smtClean="0">
                <a:solidFill>
                  <a:schemeClr val="dk2"/>
                </a:solidFill>
                <a:latin typeface="Arial"/>
                <a:ea typeface="Arial"/>
                <a:cs typeface="Arial"/>
                <a:sym typeface="Arial"/>
              </a:rPr>
              <a:t>Catholic </a:t>
            </a:r>
            <a:r>
              <a:rPr lang="en-US" sz="4400" b="1" dirty="0">
                <a:solidFill>
                  <a:schemeClr val="dk2"/>
                </a:solidFill>
              </a:rPr>
              <a:t>C</a:t>
            </a:r>
            <a:r>
              <a:rPr lang="en-US" sz="4400" b="1" i="0" u="none" strike="noStrike" cap="none" baseline="0" dirty="0" smtClean="0">
                <a:solidFill>
                  <a:schemeClr val="dk2"/>
                </a:solidFill>
                <a:latin typeface="Arial"/>
                <a:ea typeface="Arial"/>
                <a:cs typeface="Arial"/>
                <a:sym typeface="Arial"/>
              </a:rPr>
              <a:t>hurch </a:t>
            </a:r>
            <a:r>
              <a:rPr lang="en-US" sz="4400" b="1" i="0" u="none" strike="noStrike" cap="none" baseline="0" dirty="0">
                <a:solidFill>
                  <a:schemeClr val="dk2"/>
                </a:solidFill>
                <a:latin typeface="Arial"/>
                <a:ea typeface="Arial"/>
                <a:cs typeface="Arial"/>
                <a:sym typeface="Arial"/>
              </a:rPr>
              <a:t>and science</a:t>
            </a:r>
          </a:p>
        </p:txBody>
      </p:sp>
      <p:sp>
        <p:nvSpPr>
          <p:cNvPr id="89" name="Shape 89"/>
          <p:cNvSpPr txBox="1">
            <a:spLocks noGrp="1"/>
          </p:cNvSpPr>
          <p:nvPr>
            <p:ph type="body" idx="4294967295"/>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70000"/>
              <a:buFont typeface="Noto Symbol"/>
              <a:buChar char="■"/>
            </a:pPr>
            <a:r>
              <a:rPr lang="en-US" sz="2800" b="0" i="0" u="none" strike="noStrike" cap="none" baseline="0" dirty="0">
                <a:solidFill>
                  <a:schemeClr val="dk1"/>
                </a:solidFill>
                <a:latin typeface="Garamond"/>
                <a:ea typeface="Garamond"/>
                <a:cs typeface="Garamond"/>
                <a:sym typeface="Garamond"/>
              </a:rPr>
              <a:t>The </a:t>
            </a:r>
            <a:r>
              <a:rPr lang="en-US" sz="2800" b="0" i="0" u="none" strike="noStrike" cap="none" baseline="0" dirty="0" smtClean="0">
                <a:solidFill>
                  <a:schemeClr val="dk1"/>
                </a:solidFill>
                <a:latin typeface="Garamond"/>
                <a:ea typeface="Garamond"/>
                <a:cs typeface="Garamond"/>
                <a:sym typeface="Garamond"/>
              </a:rPr>
              <a:t>Catholic </a:t>
            </a:r>
            <a:r>
              <a:rPr lang="en-US" sz="2800" dirty="0">
                <a:solidFill>
                  <a:schemeClr val="dk1"/>
                </a:solidFill>
                <a:latin typeface="Garamond"/>
                <a:ea typeface="Garamond"/>
                <a:cs typeface="Garamond"/>
                <a:sym typeface="Garamond"/>
              </a:rPr>
              <a:t>C</a:t>
            </a:r>
            <a:r>
              <a:rPr lang="en-US" sz="2800" b="0" i="0" u="none" strike="noStrike" cap="none" baseline="0" dirty="0" smtClean="0">
                <a:solidFill>
                  <a:schemeClr val="dk1"/>
                </a:solidFill>
                <a:latin typeface="Garamond"/>
                <a:ea typeface="Garamond"/>
                <a:cs typeface="Garamond"/>
                <a:sym typeface="Garamond"/>
              </a:rPr>
              <a:t>hurch often financed </a:t>
            </a:r>
            <a:r>
              <a:rPr lang="en-US" sz="2800" b="0" i="0" u="none" strike="noStrike" cap="none" baseline="0" dirty="0">
                <a:solidFill>
                  <a:schemeClr val="dk1"/>
                </a:solidFill>
                <a:latin typeface="Garamond"/>
                <a:ea typeface="Garamond"/>
                <a:cs typeface="Garamond"/>
                <a:sym typeface="Garamond"/>
              </a:rPr>
              <a:t>scientists promoting theories that supported the existence of god, such as the theory of the geocentric universe</a:t>
            </a:r>
          </a:p>
          <a:p>
            <a:pPr marL="342900" marR="0" lvl="0" indent="-342900" algn="l" rtl="0">
              <a:lnSpc>
                <a:spcPct val="100000"/>
              </a:lnSpc>
              <a:spcBef>
                <a:spcPts val="560"/>
              </a:spcBef>
              <a:spcAft>
                <a:spcPts val="0"/>
              </a:spcAft>
              <a:buClr>
                <a:schemeClr val="hlink"/>
              </a:buClr>
              <a:buSzPct val="70000"/>
              <a:buFont typeface="Noto Symbol"/>
              <a:buChar char="■"/>
            </a:pPr>
            <a:r>
              <a:rPr lang="en-US" sz="2800" b="0" i="0" u="none" strike="noStrike" cap="none" baseline="0" dirty="0">
                <a:solidFill>
                  <a:schemeClr val="dk1"/>
                </a:solidFill>
                <a:latin typeface="Garamond"/>
                <a:ea typeface="Garamond"/>
                <a:cs typeface="Garamond"/>
                <a:sym typeface="Garamond"/>
              </a:rPr>
              <a:t>The church </a:t>
            </a:r>
            <a:r>
              <a:rPr lang="en-US" sz="2800" b="0" i="0" u="none" strike="noStrike" cap="none" baseline="0" dirty="0" smtClean="0">
                <a:solidFill>
                  <a:schemeClr val="dk1"/>
                </a:solidFill>
                <a:latin typeface="Garamond"/>
                <a:ea typeface="Garamond"/>
                <a:cs typeface="Garamond"/>
                <a:sym typeface="Garamond"/>
              </a:rPr>
              <a:t>beliefs </a:t>
            </a:r>
            <a:r>
              <a:rPr lang="en-US" sz="2800" b="0" i="0" u="none" strike="noStrike" cap="none" baseline="0" dirty="0">
                <a:solidFill>
                  <a:schemeClr val="dk1"/>
                </a:solidFill>
                <a:latin typeface="Garamond"/>
                <a:ea typeface="Garamond"/>
                <a:cs typeface="Garamond"/>
                <a:sym typeface="Garamond"/>
              </a:rPr>
              <a:t>were not open to question</a:t>
            </a:r>
          </a:p>
          <a:p>
            <a:pPr marL="342900" marR="0" lvl="0" indent="-342900" algn="l" rtl="0">
              <a:lnSpc>
                <a:spcPct val="100000"/>
              </a:lnSpc>
              <a:spcBef>
                <a:spcPts val="560"/>
              </a:spcBef>
              <a:spcAft>
                <a:spcPts val="0"/>
              </a:spcAft>
              <a:buClr>
                <a:schemeClr val="hlink"/>
              </a:buClr>
              <a:buSzPct val="70000"/>
              <a:buFont typeface="Noto Symbol"/>
              <a:buChar char="■"/>
            </a:pPr>
            <a:r>
              <a:rPr lang="en-US" sz="2800" b="0" i="0" u="none" strike="noStrike" cap="none" baseline="0" dirty="0">
                <a:solidFill>
                  <a:schemeClr val="dk1"/>
                </a:solidFill>
                <a:latin typeface="Garamond"/>
                <a:ea typeface="Garamond"/>
                <a:cs typeface="Garamond"/>
                <a:sym typeface="Garamond"/>
              </a:rPr>
              <a:t>Scientists who questioned these theories were persecuted (inquisition), even if they were </a:t>
            </a:r>
            <a:r>
              <a:rPr lang="en-US" sz="2800" b="0" i="0" u="none" strike="noStrike" cap="none" baseline="0" dirty="0" smtClean="0">
                <a:solidFill>
                  <a:schemeClr val="dk1"/>
                </a:solidFill>
                <a:latin typeface="Garamond"/>
                <a:ea typeface="Garamond"/>
                <a:cs typeface="Garamond"/>
                <a:sym typeface="Garamond"/>
              </a:rPr>
              <a:t>correct</a:t>
            </a:r>
            <a:endParaRPr sz="2800" b="0" i="0" u="none" strike="noStrike" cap="none" baseline="0" dirty="0">
              <a:solidFill>
                <a:schemeClr val="dk1"/>
              </a:solidFill>
              <a:latin typeface="Garamond"/>
              <a:ea typeface="Garamond"/>
              <a:cs typeface="Garamond"/>
              <a:sym typeface="Garamond"/>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5A0001"/>
            </a:gs>
            <a:gs pos="100000">
              <a:schemeClr val="lt1"/>
            </a:gs>
          </a:gsLst>
          <a:lin ang="13499999" scaled="0"/>
        </a:gradFill>
        <a:effectLst/>
      </p:bgPr>
    </p:bg>
    <p:spTree>
      <p:nvGrpSpPr>
        <p:cNvPr id="1" name="Shape 665"/>
        <p:cNvGrpSpPr/>
        <p:nvPr/>
      </p:nvGrpSpPr>
      <p:grpSpPr>
        <a:xfrm>
          <a:off x="0" y="0"/>
          <a:ext cx="0" cy="0"/>
          <a:chOff x="0" y="0"/>
          <a:chExt cx="0" cy="0"/>
        </a:xfrm>
      </p:grpSpPr>
      <p:sp>
        <p:nvSpPr>
          <p:cNvPr id="666" name="Shape 66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marante"/>
              <a:buNone/>
            </a:pPr>
            <a:r>
              <a:rPr lang="en-US" sz="4400" b="0" i="1" u="none" strike="noStrike" cap="none" baseline="0">
                <a:solidFill>
                  <a:schemeClr val="dk1"/>
                </a:solidFill>
                <a:latin typeface="Amarante"/>
                <a:ea typeface="Amarante"/>
                <a:cs typeface="Amarante"/>
                <a:sym typeface="Amarante"/>
              </a:rPr>
              <a:t>STARRY MESSENGER</a:t>
            </a:r>
          </a:p>
        </p:txBody>
      </p:sp>
      <p:sp>
        <p:nvSpPr>
          <p:cNvPr id="667" name="Shape 667"/>
          <p:cNvSpPr txBox="1">
            <a:spLocks noGrp="1"/>
          </p:cNvSpPr>
          <p:nvPr>
            <p:ph type="body" idx="1"/>
          </p:nvPr>
        </p:nvSpPr>
        <p:spPr>
          <a:xfrm>
            <a:off x="457200" y="1600200"/>
            <a:ext cx="8229600" cy="45338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00"/>
              </a:buClr>
              <a:buSzPct val="100000"/>
              <a:buFont typeface="Domine"/>
              <a:buChar char="•"/>
            </a:pPr>
            <a:r>
              <a:rPr lang="en-US" sz="2800" b="0" i="0" u="none" strike="noStrike" cap="none" baseline="0">
                <a:solidFill>
                  <a:srgbClr val="000000"/>
                </a:solidFill>
                <a:latin typeface="Domine"/>
                <a:ea typeface="Domine"/>
                <a:cs typeface="Domine"/>
                <a:sym typeface="Domine"/>
              </a:rPr>
              <a:t>Jupiter had four moons</a:t>
            </a:r>
          </a:p>
          <a:p>
            <a:pPr marL="342900" marR="0" lvl="0" indent="-342900" algn="l" rtl="0">
              <a:lnSpc>
                <a:spcPct val="100000"/>
              </a:lnSpc>
              <a:spcBef>
                <a:spcPts val="560"/>
              </a:spcBef>
              <a:spcAft>
                <a:spcPts val="0"/>
              </a:spcAft>
              <a:buClr>
                <a:srgbClr val="000000"/>
              </a:buClr>
              <a:buSzPct val="100000"/>
              <a:buFont typeface="Domine"/>
              <a:buChar char="•"/>
            </a:pPr>
            <a:r>
              <a:rPr lang="en-US" sz="2800" b="0" i="0" u="none" strike="noStrike" cap="none" baseline="0">
                <a:solidFill>
                  <a:srgbClr val="000000"/>
                </a:solidFill>
                <a:latin typeface="Domine"/>
                <a:ea typeface="Domine"/>
                <a:cs typeface="Domine"/>
                <a:sym typeface="Domine"/>
              </a:rPr>
              <a:t>The sun had dark spots</a:t>
            </a:r>
          </a:p>
          <a:p>
            <a:pPr marL="342900" marR="0" lvl="0" indent="-342900" algn="l" rtl="0">
              <a:lnSpc>
                <a:spcPct val="100000"/>
              </a:lnSpc>
              <a:spcBef>
                <a:spcPts val="560"/>
              </a:spcBef>
              <a:spcAft>
                <a:spcPts val="0"/>
              </a:spcAft>
              <a:buClr>
                <a:srgbClr val="000000"/>
              </a:buClr>
              <a:buSzPct val="100000"/>
              <a:buFont typeface="Domine"/>
              <a:buChar char="•"/>
            </a:pPr>
            <a:r>
              <a:rPr lang="en-US" sz="2800" b="0" i="0" u="none" strike="noStrike" cap="none" baseline="0">
                <a:solidFill>
                  <a:srgbClr val="000000"/>
                </a:solidFill>
                <a:latin typeface="Domine"/>
                <a:ea typeface="Domine"/>
                <a:cs typeface="Domine"/>
                <a:sym typeface="Domine"/>
              </a:rPr>
              <a:t>The moon had a rough, uneven surface</a:t>
            </a:r>
          </a:p>
          <a:p>
            <a:pPr marL="342900" marR="0" lvl="0" indent="-342900" algn="l" rtl="0">
              <a:lnSpc>
                <a:spcPct val="100000"/>
              </a:lnSpc>
              <a:spcBef>
                <a:spcPts val="800"/>
              </a:spcBef>
              <a:spcAft>
                <a:spcPts val="0"/>
              </a:spcAft>
              <a:buClr>
                <a:srgbClr val="000000"/>
              </a:buClr>
              <a:buSzPct val="100000"/>
              <a:buFont typeface="Domine"/>
              <a:buChar char="•"/>
            </a:pPr>
            <a:r>
              <a:rPr lang="en-US" sz="4000" b="0" i="0" u="none" strike="noStrike" cap="none" baseline="0">
                <a:solidFill>
                  <a:srgbClr val="000000"/>
                </a:solidFill>
                <a:latin typeface="Domine"/>
                <a:ea typeface="Domine"/>
                <a:cs typeface="Domine"/>
                <a:sym typeface="Domine"/>
              </a:rPr>
              <a:t>HELIOCENTRIC THEORY</a:t>
            </a:r>
          </a:p>
          <a:p>
            <a:pPr marL="342900" marR="0" lvl="0" indent="-165100" algn="l" rtl="0">
              <a:lnSpc>
                <a:spcPct val="100000"/>
              </a:lnSpc>
              <a:spcBef>
                <a:spcPts val="560"/>
              </a:spcBef>
              <a:spcAft>
                <a:spcPts val="0"/>
              </a:spcAft>
              <a:buClr>
                <a:schemeClr val="dk1"/>
              </a:buClr>
              <a:buFont typeface="Arial"/>
              <a:buNone/>
            </a:pPr>
            <a:endParaRPr sz="2800" b="0" i="0" u="none" strike="noStrike" cap="none" baseline="0">
              <a:solidFill>
                <a:srgbClr val="000000"/>
              </a:solidFill>
              <a:latin typeface="Domine"/>
              <a:ea typeface="Domine"/>
              <a:cs typeface="Domine"/>
              <a:sym typeface="Domine"/>
            </a:endParaRPr>
          </a:p>
          <a:p>
            <a:pPr marL="342900" marR="0" lvl="0" indent="-342900" algn="l" rtl="0">
              <a:lnSpc>
                <a:spcPct val="100000"/>
              </a:lnSpc>
              <a:spcBef>
                <a:spcPts val="560"/>
              </a:spcBef>
              <a:spcAft>
                <a:spcPts val="0"/>
              </a:spcAft>
              <a:buClr>
                <a:srgbClr val="000000"/>
              </a:buClr>
              <a:buSzPct val="100000"/>
              <a:buFont typeface="Domine"/>
              <a:buChar char="•"/>
            </a:pPr>
            <a:r>
              <a:rPr lang="en-US" sz="2800" b="0" i="0" u="none" strike="noStrike" cap="none" baseline="0">
                <a:solidFill>
                  <a:srgbClr val="000000"/>
                </a:solidFill>
                <a:latin typeface="Domine"/>
                <a:ea typeface="Domine"/>
                <a:cs typeface="Domine"/>
                <a:sym typeface="Domine"/>
              </a:rPr>
              <a:t>THE SAME PHYSICAL LAWS OPERATED THROUGHOUT THE UNIVERSE</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374122"/>
            </a:gs>
            <a:gs pos="100000">
              <a:schemeClr val="lt1"/>
            </a:gs>
          </a:gsLst>
          <a:lin ang="13499999" scaled="0"/>
        </a:gradFill>
        <a:effectLst/>
      </p:bgPr>
    </p:bg>
    <p:spTree>
      <p:nvGrpSpPr>
        <p:cNvPr id="1" name="Shape 671"/>
        <p:cNvGrpSpPr/>
        <p:nvPr/>
      </p:nvGrpSpPr>
      <p:grpSpPr>
        <a:xfrm>
          <a:off x="0" y="0"/>
          <a:ext cx="0" cy="0"/>
          <a:chOff x="0" y="0"/>
          <a:chExt cx="0" cy="0"/>
        </a:xfrm>
      </p:grpSpPr>
      <p:sp>
        <p:nvSpPr>
          <p:cNvPr id="672" name="Shape 67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GALILEO’S CONFLICT WITH THE CHURCH</a:t>
            </a:r>
          </a:p>
        </p:txBody>
      </p:sp>
      <p:sp>
        <p:nvSpPr>
          <p:cNvPr id="673" name="Shape 673"/>
          <p:cNvSpPr txBox="1">
            <a:spLocks noGrp="1"/>
          </p:cNvSpPr>
          <p:nvPr>
            <p:ph type="body" idx="1"/>
          </p:nvPr>
        </p:nvSpPr>
        <p:spPr>
          <a:xfrm>
            <a:off x="381000" y="1600200"/>
            <a:ext cx="8229600" cy="45338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1616: Church banned Copernicus’s theory</a:t>
            </a:r>
          </a:p>
          <a:p>
            <a:pPr marL="342900" marR="0" lvl="0" indent="-342900" algn="l" rtl="0">
              <a:lnSpc>
                <a:spcPct val="10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1632: Dialogue on the Two Chief World Systems</a:t>
            </a:r>
          </a:p>
          <a:p>
            <a:pPr marL="342900" marR="0" lvl="0" indent="-342900" algn="l" rtl="0">
              <a:lnSpc>
                <a:spcPct val="10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1633: Galileo on trial.  Condemned and placed under house arrest.</a:t>
            </a:r>
          </a:p>
          <a:p>
            <a:pPr marL="342900" marR="0" lvl="0" indent="-342900" algn="l" rtl="0">
              <a:lnSpc>
                <a:spcPct val="10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1992:  Catholic church admitted that they had erred.</a:t>
            </a:r>
          </a:p>
        </p:txBody>
      </p:sp>
      <p:pic>
        <p:nvPicPr>
          <p:cNvPr id="674" name="Shape 674"/>
          <p:cNvPicPr preferRelativeResize="0"/>
          <p:nvPr/>
        </p:nvPicPr>
        <p:blipFill rotWithShape="1">
          <a:blip r:embed="rId4">
            <a:alphaModFix/>
          </a:blip>
          <a:srcRect/>
          <a:stretch/>
        </p:blipFill>
        <p:spPr>
          <a:xfrm>
            <a:off x="3048000" y="4335462"/>
            <a:ext cx="2666999" cy="2022475"/>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78"/>
        <p:cNvGrpSpPr/>
        <p:nvPr/>
      </p:nvGrpSpPr>
      <p:grpSpPr>
        <a:xfrm>
          <a:off x="0" y="0"/>
          <a:ext cx="0" cy="0"/>
          <a:chOff x="0" y="0"/>
          <a:chExt cx="0" cy="0"/>
        </a:xfrm>
      </p:grpSpPr>
      <p:sp>
        <p:nvSpPr>
          <p:cNvPr id="679" name="Shape 679"/>
          <p:cNvSpPr txBox="1">
            <a:spLocks noGrp="1"/>
          </p:cNvSpPr>
          <p:nvPr>
            <p:ph type="title"/>
          </p:nvPr>
        </p:nvSpPr>
        <p:spPr>
          <a:xfrm>
            <a:off x="1676400" y="457200"/>
            <a:ext cx="7010400" cy="12954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US" sz="3900" b="0" i="0" u="none" strike="noStrike" cap="none" baseline="0">
                <a:solidFill>
                  <a:schemeClr val="dk2"/>
                </a:solidFill>
                <a:latin typeface="Arial"/>
                <a:ea typeface="Arial"/>
                <a:cs typeface="Arial"/>
                <a:sym typeface="Arial"/>
              </a:rPr>
              <a:t>ADVANCES IN HUMAN PHYSIOLOGY</a:t>
            </a:r>
          </a:p>
        </p:txBody>
      </p:sp>
      <p:sp>
        <p:nvSpPr>
          <p:cNvPr id="680" name="Shape 680"/>
          <p:cNvSpPr txBox="1">
            <a:spLocks noGrp="1"/>
          </p:cNvSpPr>
          <p:nvPr>
            <p:ph type="body" idx="1"/>
          </p:nvPr>
        </p:nvSpPr>
        <p:spPr>
          <a:xfrm>
            <a:off x="1676400" y="1981200"/>
            <a:ext cx="7010400" cy="41148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accent1"/>
              </a:buClr>
              <a:buSzPct val="85000"/>
              <a:buFont typeface="Noto Symbol"/>
              <a:buChar char="□"/>
            </a:pPr>
            <a:r>
              <a:rPr lang="en-US" sz="2800" b="0" i="0" u="none" strike="noStrike" cap="none" baseline="0">
                <a:solidFill>
                  <a:schemeClr val="dk2"/>
                </a:solidFill>
                <a:latin typeface="Arial"/>
                <a:ea typeface="Arial"/>
                <a:cs typeface="Arial"/>
                <a:sym typeface="Arial"/>
              </a:rPr>
              <a:t>Versalius:  On the Fabric of the Human Body</a:t>
            </a:r>
          </a:p>
          <a:p>
            <a:pPr marL="342900" marR="0" lvl="0" indent="-191770" algn="l" rtl="0">
              <a:lnSpc>
                <a:spcPct val="100000"/>
              </a:lnSpc>
              <a:spcBef>
                <a:spcPts val="560"/>
              </a:spcBef>
              <a:spcAft>
                <a:spcPts val="0"/>
              </a:spcAft>
              <a:buClr>
                <a:schemeClr val="accent1"/>
              </a:buClr>
              <a:buFont typeface="Noto Symbol"/>
              <a:buNone/>
            </a:pPr>
            <a:endParaRPr sz="2800" b="0" i="0" u="none" strike="noStrike" cap="none" baseline="0">
              <a:solidFill>
                <a:schemeClr val="dk2"/>
              </a:solidFill>
              <a:latin typeface="Arial"/>
              <a:ea typeface="Arial"/>
              <a:cs typeface="Arial"/>
              <a:sym typeface="Arial"/>
            </a:endParaRPr>
          </a:p>
          <a:p>
            <a:pPr marL="342900" marR="0" lvl="0" indent="-342900" algn="l" rtl="0">
              <a:lnSpc>
                <a:spcPct val="100000"/>
              </a:lnSpc>
              <a:spcBef>
                <a:spcPts val="560"/>
              </a:spcBef>
              <a:spcAft>
                <a:spcPts val="0"/>
              </a:spcAft>
              <a:buClr>
                <a:schemeClr val="accent1"/>
              </a:buClr>
              <a:buFont typeface="Noto Symbol"/>
              <a:buNone/>
            </a:pPr>
            <a:endParaRPr sz="2800" b="0" i="0" u="none" strike="noStrike" cap="none" baseline="0">
              <a:solidFill>
                <a:schemeClr val="dk2"/>
              </a:solidFill>
              <a:latin typeface="Arial"/>
              <a:ea typeface="Arial"/>
              <a:cs typeface="Arial"/>
              <a:sym typeface="Arial"/>
            </a:endParaRPr>
          </a:p>
          <a:p>
            <a:pPr marL="342900" marR="0" lvl="0" indent="-342900" algn="l" rtl="0">
              <a:lnSpc>
                <a:spcPct val="100000"/>
              </a:lnSpc>
              <a:spcBef>
                <a:spcPts val="560"/>
              </a:spcBef>
              <a:spcAft>
                <a:spcPts val="0"/>
              </a:spcAft>
              <a:buClr>
                <a:schemeClr val="accent1"/>
              </a:buClr>
              <a:buSzPct val="85000"/>
              <a:buFont typeface="Noto Symbol"/>
              <a:buChar char="□"/>
            </a:pPr>
            <a:r>
              <a:rPr lang="en-US" sz="2800" b="0" i="0" u="none" strike="noStrike" cap="none" baseline="0">
                <a:solidFill>
                  <a:schemeClr val="dk2"/>
                </a:solidFill>
                <a:latin typeface="Arial"/>
                <a:ea typeface="Arial"/>
                <a:cs typeface="Arial"/>
                <a:sym typeface="Arial"/>
              </a:rPr>
              <a:t>Harvey:  heart is a pump</a:t>
            </a:r>
          </a:p>
        </p:txBody>
      </p:sp>
      <p:pic>
        <p:nvPicPr>
          <p:cNvPr id="681" name="Shape 681"/>
          <p:cNvPicPr preferRelativeResize="0"/>
          <p:nvPr/>
        </p:nvPicPr>
        <p:blipFill rotWithShape="1">
          <a:blip r:embed="rId3">
            <a:alphaModFix/>
          </a:blip>
          <a:srcRect/>
          <a:stretch/>
        </p:blipFill>
        <p:spPr>
          <a:xfrm>
            <a:off x="457200" y="2057400"/>
            <a:ext cx="1150936" cy="1752600"/>
          </a:xfrm>
          <a:prstGeom prst="rect">
            <a:avLst/>
          </a:prstGeom>
          <a:noFill/>
          <a:ln>
            <a:noFill/>
          </a:ln>
        </p:spPr>
      </p:pic>
      <p:pic>
        <p:nvPicPr>
          <p:cNvPr id="682" name="Shape 682"/>
          <p:cNvPicPr preferRelativeResize="0"/>
          <p:nvPr/>
        </p:nvPicPr>
        <p:blipFill rotWithShape="1">
          <a:blip r:embed="rId4">
            <a:alphaModFix/>
          </a:blip>
          <a:srcRect/>
          <a:stretch/>
        </p:blipFill>
        <p:spPr>
          <a:xfrm>
            <a:off x="5715000" y="4521200"/>
            <a:ext cx="1533524" cy="140334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6"/>
        <p:cNvGrpSpPr/>
        <p:nvPr/>
      </p:nvGrpSpPr>
      <p:grpSpPr>
        <a:xfrm>
          <a:off x="0" y="0"/>
          <a:ext cx="0" cy="0"/>
          <a:chOff x="0" y="0"/>
          <a:chExt cx="0" cy="0"/>
        </a:xfrm>
      </p:grpSpPr>
      <p:sp>
        <p:nvSpPr>
          <p:cNvPr id="687" name="Shape 687"/>
          <p:cNvSpPr txBox="1">
            <a:spLocks noGrp="1"/>
          </p:cNvSpPr>
          <p:nvPr>
            <p:ph type="title"/>
          </p:nvPr>
        </p:nvSpPr>
        <p:spPr>
          <a:xfrm>
            <a:off x="457200" y="277812"/>
            <a:ext cx="8229600" cy="1139825"/>
          </a:xfrm>
          <a:prstGeom prst="rect">
            <a:avLst/>
          </a:prstGeom>
          <a:noFill/>
          <a:ln>
            <a:noFill/>
          </a:ln>
        </p:spPr>
        <p:txBody>
          <a:bodyPr lIns="91425" tIns="45700" rIns="91425" bIns="45700" anchor="ctr" anchorCtr="1">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SCIENTIFIC TOOLS</a:t>
            </a:r>
          </a:p>
        </p:txBody>
      </p:sp>
      <p:sp>
        <p:nvSpPr>
          <p:cNvPr id="688" name="Shape 688"/>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hlink"/>
              </a:buClr>
              <a:buSzPct val="25000"/>
              <a:buFont typeface="Noto Symbol"/>
              <a:buNone/>
            </a:pPr>
            <a:r>
              <a:rPr lang="en-US" sz="2800" b="0" i="0" u="none" strike="noStrike" cap="none" baseline="0" dirty="0">
                <a:solidFill>
                  <a:srgbClr val="FF0000"/>
                </a:solidFill>
                <a:latin typeface="Arial"/>
                <a:ea typeface="Arial"/>
                <a:cs typeface="Arial"/>
                <a:sym typeface="Arial"/>
              </a:rPr>
              <a:t>Microscope</a:t>
            </a:r>
            <a:r>
              <a:rPr lang="en-US" sz="2800" b="0" i="0" u="none" strike="noStrike" cap="none" baseline="0" dirty="0">
                <a:solidFill>
                  <a:schemeClr val="dk1"/>
                </a:solidFill>
                <a:latin typeface="Arial"/>
                <a:ea typeface="Arial"/>
                <a:cs typeface="Arial"/>
                <a:sym typeface="Arial"/>
              </a:rPr>
              <a:t>: invented by Zacharias Janssen 1590  Used by van Leeuwenhoek to observe bacteria and red blood  cells</a:t>
            </a:r>
          </a:p>
          <a:p>
            <a:pPr marL="342900" marR="0" lvl="0" indent="-342900" algn="l" rtl="0">
              <a:lnSpc>
                <a:spcPct val="90000"/>
              </a:lnSpc>
              <a:spcBef>
                <a:spcPts val="560"/>
              </a:spcBef>
              <a:spcAft>
                <a:spcPts val="0"/>
              </a:spcAft>
              <a:buClr>
                <a:schemeClr val="hlink"/>
              </a:buClr>
              <a:buFont typeface="Noto Symbol"/>
              <a:buNone/>
            </a:pPr>
            <a:endParaRPr sz="2800" b="0" i="0" u="none" strike="noStrike" cap="none" baseline="0" dirty="0">
              <a:solidFill>
                <a:schemeClr val="dk1"/>
              </a:solidFill>
              <a:latin typeface="Arial"/>
              <a:ea typeface="Arial"/>
              <a:cs typeface="Arial"/>
              <a:sym typeface="Arial"/>
            </a:endParaRPr>
          </a:p>
          <a:p>
            <a:pPr marL="342900" marR="0" lvl="0" indent="-342900" algn="l" rtl="0">
              <a:lnSpc>
                <a:spcPct val="90000"/>
              </a:lnSpc>
              <a:spcBef>
                <a:spcPts val="560"/>
              </a:spcBef>
              <a:spcAft>
                <a:spcPts val="0"/>
              </a:spcAft>
              <a:buClr>
                <a:schemeClr val="hlink"/>
              </a:buClr>
              <a:buSzPct val="25000"/>
              <a:buFont typeface="Noto Symbol"/>
              <a:buNone/>
            </a:pPr>
            <a:r>
              <a:rPr lang="en-US" sz="2800" b="0" i="0" u="none" strike="noStrike" cap="none" baseline="0" dirty="0">
                <a:solidFill>
                  <a:srgbClr val="FF0000"/>
                </a:solidFill>
                <a:latin typeface="Arial"/>
                <a:ea typeface="Arial"/>
                <a:cs typeface="Arial"/>
                <a:sym typeface="Arial"/>
              </a:rPr>
              <a:t>Thermometer</a:t>
            </a:r>
            <a:r>
              <a:rPr lang="en-US" sz="2800" b="0" i="0" u="none" strike="noStrike" cap="none" baseline="0" dirty="0">
                <a:solidFill>
                  <a:schemeClr val="dk1"/>
                </a:solidFill>
                <a:latin typeface="Arial"/>
                <a:ea typeface="Arial"/>
                <a:cs typeface="Arial"/>
                <a:sym typeface="Arial"/>
              </a:rPr>
              <a:t>:  Galileo:  1603…alcohol</a:t>
            </a:r>
          </a:p>
          <a:p>
            <a:pPr marL="342900" marR="0" lvl="0" indent="-342900" algn="l" rtl="0">
              <a:lnSpc>
                <a:spcPct val="90000"/>
              </a:lnSpc>
              <a:spcBef>
                <a:spcPts val="560"/>
              </a:spcBef>
              <a:spcAft>
                <a:spcPts val="0"/>
              </a:spcAft>
              <a:buClr>
                <a:schemeClr val="hlink"/>
              </a:buClr>
              <a:buSzPct val="25000"/>
              <a:buFont typeface="Noto Symbol"/>
              <a:buNone/>
            </a:pPr>
            <a:r>
              <a:rPr lang="en-US" sz="2800" b="0" i="0" u="none" strike="noStrike" cap="none" baseline="0" dirty="0">
                <a:solidFill>
                  <a:schemeClr val="dk1"/>
                </a:solidFill>
                <a:latin typeface="Arial"/>
                <a:ea typeface="Arial"/>
                <a:cs typeface="Arial"/>
                <a:sym typeface="Arial"/>
              </a:rPr>
              <a:t>			   Fahrenheit:…mercury  32 to 212</a:t>
            </a:r>
          </a:p>
          <a:p>
            <a:pPr marL="342900" marR="0" lvl="0" indent="-342900" algn="l" rtl="0">
              <a:lnSpc>
                <a:spcPct val="90000"/>
              </a:lnSpc>
              <a:spcBef>
                <a:spcPts val="560"/>
              </a:spcBef>
              <a:spcAft>
                <a:spcPts val="0"/>
              </a:spcAft>
              <a:buClr>
                <a:schemeClr val="hlink"/>
              </a:buClr>
              <a:buSzPct val="25000"/>
              <a:buFont typeface="Noto Symbol"/>
              <a:buNone/>
            </a:pPr>
            <a:r>
              <a:rPr lang="en-US" sz="2800" b="0" i="0" u="none" strike="noStrike" cap="none" baseline="0" dirty="0">
                <a:solidFill>
                  <a:schemeClr val="dk1"/>
                </a:solidFill>
                <a:latin typeface="Arial"/>
                <a:ea typeface="Arial"/>
                <a:cs typeface="Arial"/>
                <a:sym typeface="Arial"/>
              </a:rPr>
              <a:t>			   Celsius…mercury   0 to 100</a:t>
            </a:r>
          </a:p>
          <a:p>
            <a:pPr marL="342900" marR="0" lvl="0" indent="-342900" algn="l" rtl="0">
              <a:lnSpc>
                <a:spcPct val="90000"/>
              </a:lnSpc>
              <a:spcBef>
                <a:spcPts val="560"/>
              </a:spcBef>
              <a:spcAft>
                <a:spcPts val="0"/>
              </a:spcAft>
              <a:buClr>
                <a:schemeClr val="hlink"/>
              </a:buClr>
              <a:buFont typeface="Noto Symbol"/>
              <a:buNone/>
            </a:pPr>
            <a:endParaRPr sz="2800" b="0" i="0" u="none" strike="noStrike" cap="none" baseline="0" dirty="0">
              <a:solidFill>
                <a:schemeClr val="dk1"/>
              </a:solidFill>
              <a:latin typeface="Arial"/>
              <a:ea typeface="Arial"/>
              <a:cs typeface="Arial"/>
              <a:sym typeface="Arial"/>
            </a:endParaRPr>
          </a:p>
          <a:p>
            <a:pPr marL="342900" marR="0" lvl="0" indent="-342900" algn="l" rtl="0">
              <a:lnSpc>
                <a:spcPct val="90000"/>
              </a:lnSpc>
              <a:spcBef>
                <a:spcPts val="560"/>
              </a:spcBef>
              <a:spcAft>
                <a:spcPts val="0"/>
              </a:spcAft>
              <a:buClr>
                <a:schemeClr val="hlink"/>
              </a:buClr>
              <a:buSzPct val="25000"/>
              <a:buFont typeface="Noto Symbol"/>
              <a:buNone/>
            </a:pPr>
            <a:r>
              <a:rPr lang="en-US" sz="2800" b="0" i="0" u="none" strike="noStrike" cap="none" baseline="0" dirty="0">
                <a:solidFill>
                  <a:srgbClr val="FF0000"/>
                </a:solidFill>
                <a:latin typeface="Arial"/>
                <a:ea typeface="Arial"/>
                <a:cs typeface="Arial"/>
                <a:sym typeface="Arial"/>
              </a:rPr>
              <a:t>Barometer</a:t>
            </a:r>
            <a:r>
              <a:rPr lang="en-US" sz="2800" b="0" i="0" u="none" strike="noStrike" cap="none" baseline="0" dirty="0">
                <a:solidFill>
                  <a:schemeClr val="dk1"/>
                </a:solidFill>
                <a:latin typeface="Arial"/>
                <a:ea typeface="Arial"/>
                <a:cs typeface="Arial"/>
                <a:sym typeface="Arial"/>
              </a:rPr>
              <a:t>:	Torricelli…to measure atmospheric 		pressure  1655</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2"/>
        <p:cNvGrpSpPr/>
        <p:nvPr/>
      </p:nvGrpSpPr>
      <p:grpSpPr>
        <a:xfrm>
          <a:off x="0" y="0"/>
          <a:ext cx="0" cy="0"/>
          <a:chOff x="0" y="0"/>
          <a:chExt cx="0" cy="0"/>
        </a:xfrm>
      </p:grpSpPr>
      <p:pic>
        <p:nvPicPr>
          <p:cNvPr id="693" name="Shape 693"/>
          <p:cNvPicPr preferRelativeResize="0"/>
          <p:nvPr/>
        </p:nvPicPr>
        <p:blipFill rotWithShape="1">
          <a:blip r:embed="rId4">
            <a:alphaModFix/>
          </a:blip>
          <a:srcRect/>
          <a:stretch/>
        </p:blipFill>
        <p:spPr>
          <a:xfrm>
            <a:off x="3352800" y="0"/>
            <a:ext cx="5592761" cy="6858000"/>
          </a:xfrm>
          <a:prstGeom prst="rect">
            <a:avLst/>
          </a:prstGeom>
          <a:noFill/>
          <a:ln>
            <a:noFill/>
          </a:ln>
        </p:spPr>
      </p:pic>
      <p:sp>
        <p:nvSpPr>
          <p:cNvPr id="694" name="Shape 694"/>
          <p:cNvSpPr txBox="1">
            <a:spLocks noGrp="1"/>
          </p:cNvSpPr>
          <p:nvPr>
            <p:ph type="title"/>
          </p:nvPr>
        </p:nvSpPr>
        <p:spPr>
          <a:xfrm>
            <a:off x="0" y="228600"/>
            <a:ext cx="4267199" cy="111283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FF0000"/>
              </a:buClr>
              <a:buSzPct val="25000"/>
              <a:buFont typeface="Amarante"/>
              <a:buNone/>
            </a:pPr>
            <a:r>
              <a:rPr lang="en-US" sz="4000" b="0" i="0" u="none" strike="noStrike" cap="none" baseline="0">
                <a:solidFill>
                  <a:srgbClr val="FF0000"/>
                </a:solidFill>
                <a:latin typeface="Amarante"/>
                <a:ea typeface="Amarante"/>
                <a:cs typeface="Amarante"/>
                <a:sym typeface="Amarante"/>
              </a:rPr>
              <a:t>ISAAC NEWTON</a:t>
            </a:r>
            <a:br>
              <a:rPr lang="en-US" sz="4000" b="0" i="0" u="none" strike="noStrike" cap="none" baseline="0">
                <a:solidFill>
                  <a:srgbClr val="FF0000"/>
                </a:solidFill>
                <a:latin typeface="Amarante"/>
                <a:ea typeface="Amarante"/>
                <a:cs typeface="Amarante"/>
                <a:sym typeface="Amarante"/>
              </a:rPr>
            </a:br>
            <a:r>
              <a:rPr lang="en-US" sz="4000" b="0" i="0" u="none" strike="noStrike" cap="none" baseline="0">
                <a:solidFill>
                  <a:srgbClr val="FF0000"/>
                </a:solidFill>
                <a:latin typeface="Amarante"/>
                <a:ea typeface="Amarante"/>
                <a:cs typeface="Amarante"/>
                <a:sym typeface="Amarante"/>
              </a:rPr>
              <a:t>1642-1727</a:t>
            </a:r>
          </a:p>
        </p:txBody>
      </p:sp>
      <p:sp>
        <p:nvSpPr>
          <p:cNvPr id="695" name="Shape 695"/>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139700" algn="l" rtl="0">
              <a:lnSpc>
                <a:spcPct val="100000"/>
              </a:lnSpc>
              <a:spcBef>
                <a:spcPts val="0"/>
              </a:spcBef>
              <a:spcAft>
                <a:spcPts val="0"/>
              </a:spcAft>
              <a:buClr>
                <a:schemeClr val="dk1"/>
              </a:buClr>
              <a:buFont typeface="Arial"/>
              <a:buNone/>
            </a:pPr>
            <a:endParaRPr sz="32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rgbClr val="3E5838"/>
            </a:gs>
          </a:gsLst>
          <a:lin ang="5400000" scaled="0"/>
        </a:gradFill>
        <a:effectLst/>
      </p:bgPr>
    </p:bg>
    <p:spTree>
      <p:nvGrpSpPr>
        <p:cNvPr id="1" name="Shape 699"/>
        <p:cNvGrpSpPr/>
        <p:nvPr/>
      </p:nvGrpSpPr>
      <p:grpSpPr>
        <a:xfrm>
          <a:off x="0" y="0"/>
          <a:ext cx="0" cy="0"/>
          <a:chOff x="0" y="0"/>
          <a:chExt cx="0" cy="0"/>
        </a:xfrm>
      </p:grpSpPr>
      <p:sp>
        <p:nvSpPr>
          <p:cNvPr id="700" name="Shape 700"/>
          <p:cNvSpPr txBox="1">
            <a:spLocks noGrp="1"/>
          </p:cNvSpPr>
          <p:nvPr>
            <p:ph type="title"/>
          </p:nvPr>
        </p:nvSpPr>
        <p:spPr>
          <a:xfrm>
            <a:off x="457200" y="277812"/>
            <a:ext cx="8229600" cy="1139825"/>
          </a:xfrm>
          <a:prstGeom prst="rect">
            <a:avLst/>
          </a:prstGeom>
          <a:noFill/>
          <a:ln>
            <a:noFill/>
          </a:ln>
        </p:spPr>
        <p:txBody>
          <a:bodyPr lIns="91425" tIns="45700" rIns="91425" bIns="45700" anchor="ctr" anchorCtr="1">
            <a:noAutofit/>
          </a:bodyPr>
          <a:lstStyle/>
          <a:p>
            <a:pPr marL="0" marR="0" lvl="0" indent="0" algn="ctr" rtl="0">
              <a:lnSpc>
                <a:spcPct val="100000"/>
              </a:lnSpc>
              <a:spcBef>
                <a:spcPts val="0"/>
              </a:spcBef>
              <a:spcAft>
                <a:spcPts val="0"/>
              </a:spcAft>
              <a:buClr>
                <a:schemeClr val="dk2"/>
              </a:buClr>
              <a:buSzPct val="25000"/>
              <a:buFont typeface="Domine"/>
              <a:buNone/>
            </a:pPr>
            <a:r>
              <a:rPr lang="en-US" sz="4400" b="0" i="0" u="none" strike="noStrike" cap="none" baseline="0">
                <a:solidFill>
                  <a:schemeClr val="dk2"/>
                </a:solidFill>
                <a:latin typeface="Domine"/>
                <a:ea typeface="Domine"/>
                <a:cs typeface="Domine"/>
                <a:sym typeface="Domine"/>
              </a:rPr>
              <a:t>PRINCIPIA MATHEMATICA</a:t>
            </a:r>
          </a:p>
        </p:txBody>
      </p:sp>
      <p:sp>
        <p:nvSpPr>
          <p:cNvPr id="701" name="Shape 701"/>
          <p:cNvSpPr txBox="1">
            <a:spLocks noGrp="1"/>
          </p:cNvSpPr>
          <p:nvPr>
            <p:ph type="body" idx="1"/>
          </p:nvPr>
        </p:nvSpPr>
        <p:spPr>
          <a:xfrm>
            <a:off x="457200" y="1600200"/>
            <a:ext cx="82296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60000"/>
              <a:buFont typeface="Noto Symbol"/>
              <a:buChar char="■"/>
            </a:pPr>
            <a:r>
              <a:rPr lang="en-US" sz="3200" b="0" i="0" u="none" strike="noStrike" cap="none" baseline="0">
                <a:solidFill>
                  <a:schemeClr val="dk1"/>
                </a:solidFill>
                <a:latin typeface="Domine"/>
                <a:ea typeface="Domine"/>
                <a:cs typeface="Domine"/>
                <a:sym typeface="Domine"/>
              </a:rPr>
              <a:t>Addressed the issue of planetary motion</a:t>
            </a:r>
          </a:p>
          <a:p>
            <a:pPr marL="342900" marR="0" lvl="0" indent="-342900" algn="l" rtl="0">
              <a:lnSpc>
                <a:spcPct val="100000"/>
              </a:lnSpc>
              <a:spcBef>
                <a:spcPts val="640"/>
              </a:spcBef>
              <a:spcAft>
                <a:spcPts val="0"/>
              </a:spcAft>
              <a:buClr>
                <a:schemeClr val="hlink"/>
              </a:buClr>
              <a:buSzPct val="60000"/>
              <a:buFont typeface="Noto Symbol"/>
              <a:buChar char="■"/>
            </a:pPr>
            <a:r>
              <a:rPr lang="en-US" sz="3200" b="0" i="0" u="none" strike="noStrike" cap="none" baseline="0">
                <a:solidFill>
                  <a:schemeClr val="dk1"/>
                </a:solidFill>
                <a:latin typeface="Domine"/>
                <a:ea typeface="Domine"/>
                <a:cs typeface="Domine"/>
                <a:sym typeface="Domine"/>
              </a:rPr>
              <a:t>Established the basis for physics</a:t>
            </a:r>
          </a:p>
          <a:p>
            <a:pPr marL="342900" marR="0" lvl="0" indent="-342900" algn="l" rtl="0">
              <a:lnSpc>
                <a:spcPct val="100000"/>
              </a:lnSpc>
              <a:spcBef>
                <a:spcPts val="640"/>
              </a:spcBef>
              <a:spcAft>
                <a:spcPts val="0"/>
              </a:spcAft>
              <a:buClr>
                <a:schemeClr val="hlink"/>
              </a:buClr>
              <a:buSzPct val="60000"/>
              <a:buFont typeface="Noto Symbol"/>
              <a:buChar char="■"/>
            </a:pPr>
            <a:r>
              <a:rPr lang="en-US" sz="3200" b="0" i="0" u="none" strike="noStrike" cap="none" baseline="0">
                <a:solidFill>
                  <a:schemeClr val="dk1"/>
                </a:solidFill>
                <a:latin typeface="Domine"/>
                <a:ea typeface="Domine"/>
                <a:cs typeface="Domine"/>
                <a:sym typeface="Domine"/>
              </a:rPr>
              <a:t>Attraction of gravity explained why planets moved in an orderly rather than chaotic manner</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5"/>
        <p:cNvGrpSpPr/>
        <p:nvPr/>
      </p:nvGrpSpPr>
      <p:grpSpPr>
        <a:xfrm>
          <a:off x="0" y="0"/>
          <a:ext cx="0" cy="0"/>
          <a:chOff x="0" y="0"/>
          <a:chExt cx="0" cy="0"/>
        </a:xfrm>
      </p:grpSpPr>
      <p:sp>
        <p:nvSpPr>
          <p:cNvPr id="706" name="Shape 706"/>
          <p:cNvSpPr txBox="1">
            <a:spLocks noGrp="1"/>
          </p:cNvSpPr>
          <p:nvPr>
            <p:ph type="title"/>
          </p:nvPr>
        </p:nvSpPr>
        <p:spPr>
          <a:xfrm>
            <a:off x="914400" y="277812"/>
            <a:ext cx="7772400" cy="11430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US" sz="3800" b="0" i="0" u="none" strike="noStrike" cap="none" baseline="0">
                <a:solidFill>
                  <a:schemeClr val="dk2"/>
                </a:solidFill>
                <a:latin typeface="Arial"/>
                <a:ea typeface="Arial"/>
                <a:cs typeface="Arial"/>
                <a:sym typeface="Arial"/>
              </a:rPr>
              <a:t>LAW OF UNIVERSAL GRAVITATION</a:t>
            </a:r>
          </a:p>
        </p:txBody>
      </p:sp>
      <p:sp>
        <p:nvSpPr>
          <p:cNvPr id="707" name="Shape 707"/>
          <p:cNvSpPr txBox="1">
            <a:spLocks noGrp="1"/>
          </p:cNvSpPr>
          <p:nvPr>
            <p:ph type="body" idx="1"/>
          </p:nvPr>
        </p:nvSpPr>
        <p:spPr>
          <a:xfrm>
            <a:off x="914400" y="1600200"/>
            <a:ext cx="77724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folHlink"/>
              </a:buClr>
              <a:buSzPct val="90000"/>
              <a:buFont typeface="Noto Symbol"/>
              <a:buChar char="■"/>
            </a:pPr>
            <a:r>
              <a:rPr lang="en-US" sz="2800" b="0" i="0" u="none" strike="noStrike" cap="none" baseline="0">
                <a:solidFill>
                  <a:schemeClr val="dk1"/>
                </a:solidFill>
                <a:latin typeface="Arial"/>
                <a:ea typeface="Arial"/>
                <a:cs typeface="Arial"/>
                <a:sym typeface="Arial"/>
              </a:rPr>
              <a:t>“the force of gravity toward the whole planet did arise from and was compounded of the forces of gravity towards all its parts, and towards every one part was in the inverse proportion of the squares of the distances from the part.”</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Shape 43"/>
          <p:cNvSpPr txBox="1">
            <a:spLocks noGrp="1"/>
          </p:cNvSpPr>
          <p:nvPr>
            <p:ph type="title" idx="4294967295"/>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Sorcery</a:t>
            </a:r>
          </a:p>
        </p:txBody>
      </p:sp>
      <p:sp>
        <p:nvSpPr>
          <p:cNvPr id="44" name="Shape 44"/>
          <p:cNvSpPr txBox="1">
            <a:spLocks noGrp="1"/>
          </p:cNvSpPr>
          <p:nvPr>
            <p:ph type="body" idx="4294967295"/>
          </p:nvPr>
        </p:nvSpPr>
        <p:spPr>
          <a:xfrm>
            <a:off x="457200" y="1600200"/>
            <a:ext cx="4038599" cy="4525961"/>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hlink"/>
              </a:buClr>
              <a:buSzPct val="70000"/>
              <a:buFont typeface="Noto Symbol"/>
              <a:buChar char="■"/>
            </a:pPr>
            <a:r>
              <a:rPr lang="en-US" sz="2000" b="1" i="0" u="none" strike="noStrike" cap="none" baseline="0" dirty="0">
                <a:solidFill>
                  <a:schemeClr val="dk1"/>
                </a:solidFill>
                <a:latin typeface="Garamond"/>
                <a:ea typeface="Garamond"/>
                <a:cs typeface="Garamond"/>
                <a:sym typeface="Garamond"/>
              </a:rPr>
              <a:t>Sorcery- The use of supernatural powers over others through the help of spirits</a:t>
            </a:r>
          </a:p>
          <a:p>
            <a:pPr marL="342900" marR="0" lvl="0" indent="-342900" algn="l" rtl="0">
              <a:lnSpc>
                <a:spcPct val="90000"/>
              </a:lnSpc>
              <a:spcBef>
                <a:spcPts val="400"/>
              </a:spcBef>
              <a:spcAft>
                <a:spcPts val="0"/>
              </a:spcAft>
              <a:buClr>
                <a:schemeClr val="hlink"/>
              </a:buClr>
              <a:buSzPct val="70000"/>
              <a:buFont typeface="Noto Symbol"/>
              <a:buChar char="■"/>
            </a:pPr>
            <a:r>
              <a:rPr lang="en-US" sz="2000" b="1" i="0" u="none" strike="noStrike" cap="none" baseline="0" dirty="0">
                <a:solidFill>
                  <a:schemeClr val="dk1"/>
                </a:solidFill>
                <a:latin typeface="Garamond"/>
                <a:ea typeface="Garamond"/>
                <a:cs typeface="Garamond"/>
                <a:sym typeface="Garamond"/>
              </a:rPr>
              <a:t>often in involved </a:t>
            </a:r>
            <a:r>
              <a:rPr lang="en-US" sz="2000" b="1" i="0" u="none" strike="noStrike" cap="none" baseline="0" dirty="0" smtClean="0">
                <a:solidFill>
                  <a:schemeClr val="dk1"/>
                </a:solidFill>
                <a:latin typeface="Garamond"/>
                <a:ea typeface="Garamond"/>
                <a:cs typeface="Garamond"/>
                <a:sym typeface="Garamond"/>
              </a:rPr>
              <a:t>relics</a:t>
            </a:r>
            <a:r>
              <a:rPr lang="en-US" sz="2000" b="1" i="0" u="none" strike="noStrike" cap="none" dirty="0" smtClean="0">
                <a:solidFill>
                  <a:schemeClr val="dk1"/>
                </a:solidFill>
                <a:latin typeface="Garamond"/>
                <a:ea typeface="Garamond"/>
                <a:cs typeface="Garamond"/>
                <a:sym typeface="Garamond"/>
              </a:rPr>
              <a:t> or amulets</a:t>
            </a:r>
          </a:p>
          <a:p>
            <a:pPr marL="342900" marR="0" lvl="0" indent="-342900" algn="l" rtl="0">
              <a:lnSpc>
                <a:spcPct val="90000"/>
              </a:lnSpc>
              <a:spcBef>
                <a:spcPts val="400"/>
              </a:spcBef>
              <a:spcAft>
                <a:spcPts val="0"/>
              </a:spcAft>
              <a:buClr>
                <a:schemeClr val="hlink"/>
              </a:buClr>
              <a:buSzPct val="70000"/>
              <a:buFont typeface="Noto Symbol"/>
              <a:buChar char="■"/>
            </a:pPr>
            <a:r>
              <a:rPr lang="en-US" sz="2000" b="1" i="0" u="none" strike="noStrike" cap="none" baseline="0" dirty="0" smtClean="0">
                <a:solidFill>
                  <a:schemeClr val="dk1"/>
                </a:solidFill>
                <a:latin typeface="Garamond"/>
                <a:ea typeface="Garamond"/>
                <a:cs typeface="Garamond"/>
                <a:sym typeface="Garamond"/>
              </a:rPr>
              <a:t>Most </a:t>
            </a:r>
            <a:r>
              <a:rPr lang="en-US" sz="2000" b="1" i="0" u="none" strike="noStrike" cap="none" baseline="0" dirty="0">
                <a:solidFill>
                  <a:schemeClr val="dk1"/>
                </a:solidFill>
                <a:latin typeface="Garamond"/>
                <a:ea typeface="Garamond"/>
                <a:cs typeface="Garamond"/>
                <a:sym typeface="Garamond"/>
              </a:rPr>
              <a:t>approved by the church, </a:t>
            </a:r>
            <a:r>
              <a:rPr lang="en-US" sz="2000" b="1" i="0" u="none" strike="noStrike" cap="none" baseline="0" dirty="0" smtClean="0">
                <a:solidFill>
                  <a:schemeClr val="dk1"/>
                </a:solidFill>
                <a:latin typeface="Garamond"/>
                <a:ea typeface="Garamond"/>
                <a:cs typeface="Garamond"/>
                <a:sym typeface="Garamond"/>
              </a:rPr>
              <a:t>sorcery </a:t>
            </a:r>
            <a:r>
              <a:rPr lang="en-US" sz="2000" b="1" i="0" u="none" strike="noStrike" cap="none" baseline="0" dirty="0">
                <a:solidFill>
                  <a:schemeClr val="dk1"/>
                </a:solidFill>
                <a:latin typeface="Garamond"/>
                <a:ea typeface="Garamond"/>
                <a:cs typeface="Garamond"/>
                <a:sym typeface="Garamond"/>
              </a:rPr>
              <a:t>usually involved healing magic from divine power</a:t>
            </a:r>
          </a:p>
          <a:p>
            <a:pPr marL="342900" marR="0" lvl="0" indent="-342900" algn="l" rtl="0">
              <a:lnSpc>
                <a:spcPct val="90000"/>
              </a:lnSpc>
              <a:spcBef>
                <a:spcPts val="400"/>
              </a:spcBef>
              <a:spcAft>
                <a:spcPts val="0"/>
              </a:spcAft>
              <a:buClr>
                <a:schemeClr val="hlink"/>
              </a:buClr>
              <a:buSzPct val="70000"/>
              <a:buFont typeface="Noto Symbol"/>
              <a:buChar char="■"/>
            </a:pPr>
            <a:r>
              <a:rPr lang="en-US" sz="2000" b="1" i="0" u="none" strike="noStrike" cap="none" baseline="0" dirty="0">
                <a:solidFill>
                  <a:schemeClr val="dk1"/>
                </a:solidFill>
                <a:latin typeface="Garamond"/>
                <a:ea typeface="Garamond"/>
                <a:cs typeface="Garamond"/>
                <a:sym typeface="Garamond"/>
              </a:rPr>
              <a:t>Some was banned by the church, such as demonology, which taught the sorcerer how call forth demons</a:t>
            </a:r>
          </a:p>
        </p:txBody>
      </p:sp>
      <p:sp>
        <p:nvSpPr>
          <p:cNvPr id="45" name="Shape 45"/>
          <p:cNvSpPr txBox="1">
            <a:spLocks noGrp="1"/>
          </p:cNvSpPr>
          <p:nvPr>
            <p:ph type="body" idx="4294967295"/>
          </p:nvPr>
        </p:nvSpPr>
        <p:spPr>
          <a:xfrm>
            <a:off x="4648200" y="1600200"/>
            <a:ext cx="4038599" cy="4525961"/>
          </a:xfrm>
          <a:prstGeom prst="rect">
            <a:avLst/>
          </a:prstGeom>
          <a:noFill/>
          <a:ln>
            <a:noFill/>
          </a:ln>
        </p:spPr>
        <p:txBody>
          <a:bodyPr lIns="91425" tIns="45700" rIns="91425" bIns="45700" anchor="t" anchorCtr="0">
            <a:noAutofit/>
          </a:bodyPr>
          <a:lstStyle/>
          <a:p>
            <a:pPr marL="342900" marR="0" lvl="0" indent="-200660" algn="l" rtl="0">
              <a:lnSpc>
                <a:spcPct val="100000"/>
              </a:lnSpc>
              <a:spcBef>
                <a:spcPts val="0"/>
              </a:spcBef>
              <a:spcAft>
                <a:spcPts val="0"/>
              </a:spcAft>
              <a:buClr>
                <a:schemeClr val="hlink"/>
              </a:buClr>
              <a:buFont typeface="Noto Symbol"/>
              <a:buNone/>
            </a:pPr>
            <a:endParaRPr sz="3200" b="0" i="0" u="none" strike="noStrike" cap="none" baseline="0">
              <a:solidFill>
                <a:schemeClr val="dk1"/>
              </a:solidFill>
              <a:latin typeface="Garamond"/>
              <a:ea typeface="Garamond"/>
              <a:cs typeface="Garamond"/>
              <a:sym typeface="Garamond"/>
            </a:endParaRPr>
          </a:p>
        </p:txBody>
      </p:sp>
      <p:pic>
        <p:nvPicPr>
          <p:cNvPr id="46" name="Shape 46"/>
          <p:cNvPicPr preferRelativeResize="0"/>
          <p:nvPr/>
        </p:nvPicPr>
        <p:blipFill rotWithShape="1">
          <a:blip r:embed="rId3">
            <a:alphaModFix/>
          </a:blip>
          <a:srcRect/>
          <a:stretch/>
        </p:blipFill>
        <p:spPr>
          <a:xfrm>
            <a:off x="4648200" y="1600200"/>
            <a:ext cx="4067175" cy="457200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11"/>
        <p:cNvGrpSpPr/>
        <p:nvPr/>
      </p:nvGrpSpPr>
      <p:grpSpPr>
        <a:xfrm>
          <a:off x="0" y="0"/>
          <a:ext cx="0" cy="0"/>
          <a:chOff x="0" y="0"/>
          <a:chExt cx="0" cy="0"/>
        </a:xfrm>
      </p:grpSpPr>
      <p:sp>
        <p:nvSpPr>
          <p:cNvPr id="712" name="Shape 712"/>
          <p:cNvSpPr txBox="1">
            <a:spLocks noGrp="1"/>
          </p:cNvSpPr>
          <p:nvPr>
            <p:ph type="title"/>
          </p:nvPr>
        </p:nvSpPr>
        <p:spPr>
          <a:xfrm>
            <a:off x="914400" y="277812"/>
            <a:ext cx="7772400" cy="11430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Times New Roman"/>
              <a:buNone/>
            </a:pPr>
            <a:r>
              <a:rPr lang="en-US" sz="4200" b="0" i="0" u="none" strike="noStrike" cap="none" baseline="0">
                <a:solidFill>
                  <a:schemeClr val="dk2"/>
                </a:solidFill>
                <a:latin typeface="Times New Roman"/>
                <a:ea typeface="Times New Roman"/>
                <a:cs typeface="Times New Roman"/>
                <a:sym typeface="Times New Roman"/>
              </a:rPr>
              <a:t>NEWTON’S LAWS</a:t>
            </a:r>
          </a:p>
        </p:txBody>
      </p:sp>
      <p:sp>
        <p:nvSpPr>
          <p:cNvPr id="713" name="Shape 713"/>
          <p:cNvSpPr txBox="1">
            <a:spLocks noGrp="1"/>
          </p:cNvSpPr>
          <p:nvPr>
            <p:ph type="body" idx="1"/>
          </p:nvPr>
        </p:nvSpPr>
        <p:spPr>
          <a:xfrm>
            <a:off x="914400" y="1600200"/>
            <a:ext cx="77724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folHlink"/>
              </a:buClr>
              <a:buSzPct val="90000"/>
              <a:buFont typeface="Noto Symbol"/>
              <a:buChar char="■"/>
            </a:pPr>
            <a:r>
              <a:rPr lang="en-US" sz="2800" b="0" i="0" u="none" strike="noStrike" cap="none" baseline="0">
                <a:solidFill>
                  <a:schemeClr val="dk1"/>
                </a:solidFill>
                <a:latin typeface="Libre Baskerville"/>
                <a:ea typeface="Libre Baskerville"/>
                <a:cs typeface="Libre Baskerville"/>
                <a:sym typeface="Libre Baskerville"/>
              </a:rPr>
              <a:t>An object moving in a straight line will continue moving in a straight line unless acted on by an outside force.  An object at rest stays at rest.  (inertia)</a:t>
            </a:r>
          </a:p>
          <a:p>
            <a:pPr marL="342900" marR="0" lvl="0" indent="-342900" algn="l" rtl="0">
              <a:lnSpc>
                <a:spcPct val="10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Libre Baskerville"/>
                <a:ea typeface="Libre Baskerville"/>
                <a:cs typeface="Libre Baskerville"/>
                <a:sym typeface="Libre Baskerville"/>
              </a:rPr>
              <a:t>F=ma (force = mass x acceleration) Force will cause a change in the motion of an object.</a:t>
            </a:r>
          </a:p>
          <a:p>
            <a:pPr marL="342900" marR="0" lvl="0" indent="-342900" algn="l" rtl="0">
              <a:lnSpc>
                <a:spcPct val="10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Libre Baskerville"/>
                <a:ea typeface="Libre Baskerville"/>
                <a:cs typeface="Libre Baskerville"/>
                <a:sym typeface="Libre Baskerville"/>
              </a:rPr>
              <a:t>For each action, there is an equal and opposite reaction.</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chemeClr val="accent2"/>
            </a:gs>
          </a:gsLst>
          <a:lin ang="5400000" scaled="0"/>
        </a:gradFill>
        <a:effectLst/>
      </p:bgPr>
    </p:bg>
    <p:spTree>
      <p:nvGrpSpPr>
        <p:cNvPr id="1" name="Shape 717"/>
        <p:cNvGrpSpPr/>
        <p:nvPr/>
      </p:nvGrpSpPr>
      <p:grpSpPr>
        <a:xfrm>
          <a:off x="0" y="0"/>
          <a:ext cx="0" cy="0"/>
          <a:chOff x="0" y="0"/>
          <a:chExt cx="0" cy="0"/>
        </a:xfrm>
      </p:grpSpPr>
      <p:sp>
        <p:nvSpPr>
          <p:cNvPr id="718" name="Shape 718"/>
          <p:cNvSpPr txBox="1">
            <a:spLocks noGrp="1"/>
          </p:cNvSpPr>
          <p:nvPr>
            <p:ph type="title"/>
          </p:nvPr>
        </p:nvSpPr>
        <p:spPr>
          <a:xfrm>
            <a:off x="457200" y="244475"/>
            <a:ext cx="8385174" cy="1431924"/>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Arial Black"/>
              <a:buNone/>
            </a:pPr>
            <a:r>
              <a:rPr lang="en-US" sz="4400" b="1" i="0" u="none" strike="noStrike" cap="none" baseline="0">
                <a:solidFill>
                  <a:schemeClr val="dk2"/>
                </a:solidFill>
                <a:latin typeface="Arial Black"/>
                <a:ea typeface="Arial Black"/>
                <a:cs typeface="Arial Black"/>
                <a:sym typeface="Arial Black"/>
              </a:rPr>
              <a:t>NEWTON’S BELIEFS…</a:t>
            </a:r>
          </a:p>
        </p:txBody>
      </p:sp>
      <p:sp>
        <p:nvSpPr>
          <p:cNvPr id="719" name="Shape 719"/>
          <p:cNvSpPr txBox="1">
            <a:spLocks noGrp="1"/>
          </p:cNvSpPr>
          <p:nvPr>
            <p:ph type="body" idx="1"/>
          </p:nvPr>
        </p:nvSpPr>
        <p:spPr>
          <a:xfrm>
            <a:off x="838200" y="1905000"/>
            <a:ext cx="8007350" cy="41909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100000"/>
              <a:buFont typeface="Noto Symbol"/>
              <a:buChar char="▪"/>
            </a:pPr>
            <a:r>
              <a:rPr lang="en-US" sz="3200" b="0" i="0" u="none" strike="noStrike" cap="none" baseline="0">
                <a:solidFill>
                  <a:schemeClr val="dk1"/>
                </a:solidFill>
                <a:latin typeface="Domine"/>
                <a:ea typeface="Domine"/>
                <a:cs typeface="Domine"/>
                <a:sym typeface="Domine"/>
              </a:rPr>
              <a:t>…religion and science were compatible</a:t>
            </a:r>
          </a:p>
          <a:p>
            <a:pPr marL="342900" marR="0" lvl="0" indent="-342900" algn="l" rtl="0">
              <a:lnSpc>
                <a:spcPct val="100000"/>
              </a:lnSpc>
              <a:spcBef>
                <a:spcPts val="640"/>
              </a:spcBef>
              <a:spcAft>
                <a:spcPts val="0"/>
              </a:spcAft>
              <a:buClr>
                <a:schemeClr val="hlink"/>
              </a:buClr>
              <a:buSzPct val="100000"/>
              <a:buFont typeface="Noto Symbol"/>
              <a:buChar char="▪"/>
            </a:pPr>
            <a:r>
              <a:rPr lang="en-US" sz="3200" b="0" i="0" u="none" strike="noStrike" cap="none" baseline="0">
                <a:solidFill>
                  <a:schemeClr val="dk1"/>
                </a:solidFill>
                <a:latin typeface="Domine"/>
                <a:ea typeface="Domine"/>
                <a:cs typeface="Domine"/>
                <a:sym typeface="Domine"/>
              </a:rPr>
              <a:t>…the study of nature gave one a better understanding of the Creator</a:t>
            </a:r>
          </a:p>
          <a:p>
            <a:pPr marL="342900" marR="0" lvl="0" indent="-342900" algn="l" rtl="0">
              <a:lnSpc>
                <a:spcPct val="100000"/>
              </a:lnSpc>
              <a:spcBef>
                <a:spcPts val="640"/>
              </a:spcBef>
              <a:spcAft>
                <a:spcPts val="0"/>
              </a:spcAft>
              <a:buClr>
                <a:schemeClr val="hlink"/>
              </a:buClr>
              <a:buSzPct val="100000"/>
              <a:buFont typeface="Noto Symbol"/>
              <a:buChar char="▪"/>
            </a:pPr>
            <a:r>
              <a:rPr lang="en-US" sz="3200" b="0" i="0" u="none" strike="noStrike" cap="none" baseline="0">
                <a:solidFill>
                  <a:schemeClr val="dk1"/>
                </a:solidFill>
                <a:latin typeface="Domine"/>
                <a:ea typeface="Domine"/>
                <a:cs typeface="Domine"/>
                <a:sym typeface="Domine"/>
              </a:rPr>
              <a:t>…the importance of empirical data and observation</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chemeClr val="accent2"/>
            </a:gs>
          </a:gsLst>
          <a:lin ang="8100000" scaled="0"/>
        </a:gradFill>
        <a:effectLst/>
      </p:bgPr>
    </p:bg>
    <p:spTree>
      <p:nvGrpSpPr>
        <p:cNvPr id="1" name="Shape 723"/>
        <p:cNvGrpSpPr/>
        <p:nvPr/>
      </p:nvGrpSpPr>
      <p:grpSpPr>
        <a:xfrm>
          <a:off x="0" y="0"/>
          <a:ext cx="0" cy="0"/>
          <a:chOff x="0" y="0"/>
          <a:chExt cx="0" cy="0"/>
        </a:xfrm>
      </p:grpSpPr>
      <p:sp>
        <p:nvSpPr>
          <p:cNvPr id="724" name="Shape 724"/>
          <p:cNvSpPr txBox="1">
            <a:spLocks noGrp="1"/>
          </p:cNvSpPr>
          <p:nvPr>
            <p:ph type="title"/>
          </p:nvPr>
        </p:nvSpPr>
        <p:spPr>
          <a:xfrm>
            <a:off x="457200" y="277812"/>
            <a:ext cx="8229600" cy="1139825"/>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Libre Baskerville"/>
              <a:buNone/>
            </a:pPr>
            <a:r>
              <a:rPr lang="en-US" sz="4000" b="0" i="0" u="none" strike="noStrike" cap="none" baseline="0">
                <a:solidFill>
                  <a:schemeClr val="dk2"/>
                </a:solidFill>
                <a:latin typeface="Libre Baskerville"/>
                <a:ea typeface="Libre Baskerville"/>
                <a:cs typeface="Libre Baskerville"/>
                <a:sym typeface="Libre Baskerville"/>
              </a:rPr>
              <a:t>…THE IDEA OF MECHANISM…</a:t>
            </a:r>
          </a:p>
        </p:txBody>
      </p:sp>
      <p:sp>
        <p:nvSpPr>
          <p:cNvPr id="725" name="Shape 725"/>
          <p:cNvSpPr txBox="1">
            <a:spLocks noGrp="1"/>
          </p:cNvSpPr>
          <p:nvPr>
            <p:ph type="body" idx="1"/>
          </p:nvPr>
        </p:nvSpPr>
        <p:spPr>
          <a:xfrm>
            <a:off x="457200" y="1600200"/>
            <a:ext cx="82296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2"/>
              </a:buClr>
              <a:buSzPct val="60000"/>
              <a:buFont typeface="Noto Symbol"/>
              <a:buChar char="◆"/>
            </a:pPr>
            <a:r>
              <a:rPr lang="en-US" sz="3200" b="0" i="0" u="none" strike="noStrike" cap="none" baseline="0">
                <a:solidFill>
                  <a:schemeClr val="dk1"/>
                </a:solidFill>
                <a:latin typeface="Libre Baskerville"/>
                <a:ea typeface="Libre Baskerville"/>
                <a:cs typeface="Libre Baskerville"/>
                <a:sym typeface="Libre Baskerville"/>
              </a:rPr>
              <a:t>Explaining the world in terms of mechanical metaphors…the language of machinery</a:t>
            </a:r>
          </a:p>
          <a:p>
            <a:pPr marL="342900" marR="0" lvl="0" indent="-342900" algn="l" rtl="0">
              <a:lnSpc>
                <a:spcPct val="100000"/>
              </a:lnSpc>
              <a:spcBef>
                <a:spcPts val="640"/>
              </a:spcBef>
              <a:spcAft>
                <a:spcPts val="0"/>
              </a:spcAft>
              <a:buClr>
                <a:schemeClr val="dk2"/>
              </a:buClr>
              <a:buSzPct val="60000"/>
              <a:buFont typeface="Noto Symbol"/>
              <a:buChar char="◆"/>
            </a:pPr>
            <a:r>
              <a:rPr lang="en-US" sz="3200" b="0" i="0" u="none" strike="noStrike" cap="none" baseline="0">
                <a:solidFill>
                  <a:schemeClr val="dk1"/>
                </a:solidFill>
                <a:latin typeface="Libre Baskerville"/>
                <a:ea typeface="Libre Baskerville"/>
                <a:cs typeface="Libre Baskerville"/>
                <a:sym typeface="Libre Baskerville"/>
              </a:rPr>
              <a:t>Nature conceived as machinery took the divine out of the picture</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chemeClr val="lt1"/>
            </a:gs>
          </a:gsLst>
          <a:lin ang="5400000" scaled="0"/>
        </a:gradFill>
        <a:effectLst/>
      </p:bgPr>
    </p:bg>
    <p:spTree>
      <p:nvGrpSpPr>
        <p:cNvPr id="1" name="Shape 729"/>
        <p:cNvGrpSpPr/>
        <p:nvPr/>
      </p:nvGrpSpPr>
      <p:grpSpPr>
        <a:xfrm>
          <a:off x="0" y="0"/>
          <a:ext cx="0" cy="0"/>
          <a:chOff x="0" y="0"/>
          <a:chExt cx="0" cy="0"/>
        </a:xfrm>
      </p:grpSpPr>
      <p:sp>
        <p:nvSpPr>
          <p:cNvPr id="730" name="Shape 730"/>
          <p:cNvSpPr txBox="1">
            <a:spLocks noGrp="1"/>
          </p:cNvSpPr>
          <p:nvPr>
            <p:ph type="title"/>
          </p:nvPr>
        </p:nvSpPr>
        <p:spPr>
          <a:xfrm>
            <a:off x="457200" y="277812"/>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DEISM</a:t>
            </a:r>
          </a:p>
        </p:txBody>
      </p:sp>
      <p:sp>
        <p:nvSpPr>
          <p:cNvPr id="731" name="Shape 731"/>
          <p:cNvSpPr txBox="1">
            <a:spLocks noGrp="1"/>
          </p:cNvSpPr>
          <p:nvPr>
            <p:ph type="body" idx="1"/>
          </p:nvPr>
        </p:nvSpPr>
        <p:spPr>
          <a:xfrm>
            <a:off x="457200" y="1600200"/>
            <a:ext cx="82296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60000"/>
              <a:buFont typeface="Noto Symbol"/>
              <a:buChar char="■"/>
            </a:pPr>
            <a:r>
              <a:rPr lang="en-US" sz="3200" b="0" i="0" u="none" strike="noStrike" cap="none" baseline="0">
                <a:solidFill>
                  <a:schemeClr val="dk1"/>
                </a:solidFill>
                <a:latin typeface="Times New Roman"/>
                <a:ea typeface="Times New Roman"/>
                <a:cs typeface="Times New Roman"/>
                <a:sym typeface="Times New Roman"/>
              </a:rPr>
              <a:t>God as a divine watchmaker who arranged the world as a machine that would function automatically…</a:t>
            </a:r>
          </a:p>
          <a:p>
            <a:pPr marL="342900" marR="0" lvl="0" indent="-342900" algn="l" rtl="0">
              <a:lnSpc>
                <a:spcPct val="100000"/>
              </a:lnSpc>
              <a:spcBef>
                <a:spcPts val="640"/>
              </a:spcBef>
              <a:spcAft>
                <a:spcPts val="0"/>
              </a:spcAft>
              <a:buClr>
                <a:schemeClr val="hlink"/>
              </a:buClr>
              <a:buSzPct val="60000"/>
              <a:buFont typeface="Noto Symbol"/>
              <a:buChar char="■"/>
            </a:pPr>
            <a:r>
              <a:rPr lang="en-US" sz="3200" b="0" i="0" u="none" strike="noStrike" cap="none" baseline="0">
                <a:solidFill>
                  <a:schemeClr val="dk1"/>
                </a:solidFill>
                <a:latin typeface="Times New Roman"/>
                <a:ea typeface="Times New Roman"/>
                <a:cs typeface="Times New Roman"/>
                <a:sym typeface="Times New Roman"/>
              </a:rPr>
              <a:t>World was turned over to God’s greatest creation, man…</a:t>
            </a:r>
          </a:p>
          <a:p>
            <a:pPr marL="342900" marR="0" lvl="0" indent="-342900" algn="l" rtl="0">
              <a:lnSpc>
                <a:spcPct val="100000"/>
              </a:lnSpc>
              <a:spcBef>
                <a:spcPts val="640"/>
              </a:spcBef>
              <a:spcAft>
                <a:spcPts val="0"/>
              </a:spcAft>
              <a:buClr>
                <a:schemeClr val="hlink"/>
              </a:buClr>
              <a:buSzPct val="60000"/>
              <a:buFont typeface="Noto Symbol"/>
              <a:buChar char="■"/>
            </a:pPr>
            <a:r>
              <a:rPr lang="en-US" sz="3200" b="0" i="0" u="none" strike="noStrike" cap="none" baseline="0">
                <a:solidFill>
                  <a:schemeClr val="dk1"/>
                </a:solidFill>
                <a:latin typeface="Times New Roman"/>
                <a:ea typeface="Times New Roman"/>
                <a:cs typeface="Times New Roman"/>
                <a:sym typeface="Times New Roman"/>
              </a:rPr>
              <a:t>The language of science and natural philosophy became that of mathematics…</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2"/>
        <p:cNvGrpSpPr/>
        <p:nvPr/>
      </p:nvGrpSpPr>
      <p:grpSpPr>
        <a:xfrm>
          <a:off x="0" y="0"/>
          <a:ext cx="0" cy="0"/>
          <a:chOff x="0" y="0"/>
          <a:chExt cx="0" cy="0"/>
        </a:xfrm>
      </p:grpSpPr>
      <p:pic>
        <p:nvPicPr>
          <p:cNvPr id="743" name="Shape 743"/>
          <p:cNvPicPr preferRelativeResize="0"/>
          <p:nvPr/>
        </p:nvPicPr>
        <p:blipFill rotWithShape="1">
          <a:blip r:embed="rId4">
            <a:alphaModFix/>
          </a:blip>
          <a:srcRect/>
          <a:stretch/>
        </p:blipFill>
        <p:spPr>
          <a:xfrm>
            <a:off x="0" y="304800"/>
            <a:ext cx="5714999" cy="6219825"/>
          </a:xfrm>
          <a:prstGeom prst="rect">
            <a:avLst/>
          </a:prstGeom>
          <a:noFill/>
          <a:ln>
            <a:noFill/>
          </a:ln>
        </p:spPr>
      </p:pic>
      <p:sp>
        <p:nvSpPr>
          <p:cNvPr id="744" name="Shape 744"/>
          <p:cNvSpPr txBox="1">
            <a:spLocks noGrp="1"/>
          </p:cNvSpPr>
          <p:nvPr>
            <p:ph type="title"/>
          </p:nvPr>
        </p:nvSpPr>
        <p:spPr>
          <a:xfrm>
            <a:off x="4038600" y="274637"/>
            <a:ext cx="5105399"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marante"/>
              <a:buNone/>
            </a:pPr>
            <a:r>
              <a:rPr lang="en-US" sz="4000" b="0" i="0" u="none" strike="noStrike" cap="none" baseline="0">
                <a:solidFill>
                  <a:schemeClr val="dk2"/>
                </a:solidFill>
                <a:latin typeface="Amarante"/>
                <a:ea typeface="Amarante"/>
                <a:cs typeface="Amarante"/>
                <a:sym typeface="Amarante"/>
              </a:rPr>
              <a:t>DESCARTES</a:t>
            </a:r>
            <a:br>
              <a:rPr lang="en-US" sz="4000" b="0" i="0" u="none" strike="noStrike" cap="none" baseline="0">
                <a:solidFill>
                  <a:schemeClr val="dk2"/>
                </a:solidFill>
                <a:latin typeface="Amarante"/>
                <a:ea typeface="Amarante"/>
                <a:cs typeface="Amarante"/>
                <a:sym typeface="Amarante"/>
              </a:rPr>
            </a:br>
            <a:r>
              <a:rPr lang="en-US" sz="4000" b="0" i="0" u="none" strike="noStrike" cap="none" baseline="0">
                <a:solidFill>
                  <a:schemeClr val="dk2"/>
                </a:solidFill>
                <a:latin typeface="Amarante"/>
                <a:ea typeface="Amarante"/>
                <a:cs typeface="Amarante"/>
                <a:sym typeface="Amarante"/>
              </a:rPr>
              <a:t>1596-1650</a:t>
            </a:r>
          </a:p>
        </p:txBody>
      </p:sp>
      <p:sp>
        <p:nvSpPr>
          <p:cNvPr id="745" name="Shape 745"/>
          <p:cNvSpPr txBox="1">
            <a:spLocks noGrp="1"/>
          </p:cNvSpPr>
          <p:nvPr>
            <p:ph type="body" idx="1"/>
          </p:nvPr>
        </p:nvSpPr>
        <p:spPr>
          <a:xfrm>
            <a:off x="4800600" y="1524000"/>
            <a:ext cx="4114800" cy="4449761"/>
          </a:xfrm>
          <a:prstGeom prst="rect">
            <a:avLst/>
          </a:prstGeom>
          <a:noFill/>
          <a:ln>
            <a:noFill/>
          </a:ln>
        </p:spPr>
        <p:txBody>
          <a:bodyPr lIns="91425" tIns="45700" rIns="91425" bIns="45700" anchor="t" anchorCtr="0">
            <a:noAutofit/>
          </a:bodyPr>
          <a:lstStyle/>
          <a:p>
            <a:pPr marL="342900" marR="0" lvl="0" indent="-139700" algn="l" rtl="0">
              <a:lnSpc>
                <a:spcPct val="100000"/>
              </a:lnSpc>
              <a:spcBef>
                <a:spcPts val="0"/>
              </a:spcBef>
              <a:spcAft>
                <a:spcPts val="0"/>
              </a:spcAft>
              <a:buClr>
                <a:schemeClr val="dk1"/>
              </a:buClr>
              <a:buFont typeface="Arial"/>
              <a:buNone/>
            </a:pPr>
            <a:r>
              <a:rPr lang="en-US" sz="3200" b="0" i="0" u="none" strike="noStrike" cap="none" baseline="0" dirty="0" smtClean="0">
                <a:solidFill>
                  <a:schemeClr val="dk1"/>
                </a:solidFill>
                <a:latin typeface="Arial"/>
                <a:ea typeface="Arial"/>
                <a:cs typeface="Arial"/>
                <a:sym typeface="Arial"/>
              </a:rPr>
              <a:t>From Science to Everyday Life- the Scientific</a:t>
            </a:r>
            <a:r>
              <a:rPr lang="en-US" sz="3200" b="0" i="0" u="none" strike="noStrike" cap="none" dirty="0" smtClean="0">
                <a:solidFill>
                  <a:schemeClr val="dk1"/>
                </a:solidFill>
                <a:latin typeface="Arial"/>
                <a:ea typeface="Arial"/>
                <a:cs typeface="Arial"/>
                <a:sym typeface="Arial"/>
              </a:rPr>
              <a:t> Revolution moves to philosophy, psychology, political science, sociology, anthropology and economics</a:t>
            </a:r>
            <a:endParaRPr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9"/>
        <p:cNvGrpSpPr/>
        <p:nvPr/>
      </p:nvGrpSpPr>
      <p:grpSpPr>
        <a:xfrm>
          <a:off x="0" y="0"/>
          <a:ext cx="0" cy="0"/>
          <a:chOff x="0" y="0"/>
          <a:chExt cx="0" cy="0"/>
        </a:xfrm>
      </p:grpSpPr>
      <p:sp>
        <p:nvSpPr>
          <p:cNvPr id="750" name="Shape 75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Domine"/>
              <a:buNone/>
            </a:pPr>
            <a:r>
              <a:rPr lang="en-US" sz="4400" b="0" i="0" u="none" strike="noStrike" cap="none" baseline="0">
                <a:solidFill>
                  <a:schemeClr val="dk2"/>
                </a:solidFill>
                <a:latin typeface="Domine"/>
                <a:ea typeface="Domine"/>
                <a:cs typeface="Domine"/>
                <a:sym typeface="Domine"/>
              </a:rPr>
              <a:t>“Cogito, ergo sum.”</a:t>
            </a:r>
          </a:p>
        </p:txBody>
      </p:sp>
      <p:pic>
        <p:nvPicPr>
          <p:cNvPr id="751" name="Shape 751"/>
          <p:cNvPicPr preferRelativeResize="0"/>
          <p:nvPr/>
        </p:nvPicPr>
        <p:blipFill rotWithShape="1">
          <a:blip r:embed="rId4">
            <a:alphaModFix/>
          </a:blip>
          <a:srcRect/>
          <a:stretch/>
        </p:blipFill>
        <p:spPr>
          <a:xfrm>
            <a:off x="6553200" y="3962400"/>
            <a:ext cx="2028825" cy="2743199"/>
          </a:xfrm>
          <a:prstGeom prst="rect">
            <a:avLst/>
          </a:prstGeom>
          <a:noFill/>
          <a:ln>
            <a:noFill/>
          </a:ln>
        </p:spPr>
      </p:pic>
      <p:sp>
        <p:nvSpPr>
          <p:cNvPr id="752" name="Shape 752"/>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Domine"/>
              <a:buChar char="•"/>
            </a:pPr>
            <a:r>
              <a:rPr lang="en-US" sz="2800" b="0" i="0" u="none" strike="noStrike" cap="none" baseline="0">
                <a:solidFill>
                  <a:schemeClr val="dk1"/>
                </a:solidFill>
                <a:latin typeface="Domine"/>
                <a:ea typeface="Domine"/>
                <a:cs typeface="Domine"/>
                <a:sym typeface="Domine"/>
              </a:rPr>
              <a:t>Invented analytic geometry</a:t>
            </a:r>
          </a:p>
          <a:p>
            <a:pPr marL="342900" marR="0" lvl="0" indent="-342900" algn="l" rtl="0">
              <a:lnSpc>
                <a:spcPct val="100000"/>
              </a:lnSpc>
              <a:spcBef>
                <a:spcPts val="560"/>
              </a:spcBef>
              <a:spcAft>
                <a:spcPts val="0"/>
              </a:spcAft>
              <a:buClr>
                <a:schemeClr val="dk1"/>
              </a:buClr>
              <a:buSzPct val="100000"/>
              <a:buFont typeface="Domine"/>
              <a:buChar char="•"/>
            </a:pPr>
            <a:r>
              <a:rPr lang="en-US" sz="2800" b="0" i="0" u="none" strike="noStrike" cap="none" baseline="0">
                <a:solidFill>
                  <a:schemeClr val="dk1"/>
                </a:solidFill>
                <a:latin typeface="Domine"/>
                <a:ea typeface="Domine"/>
                <a:cs typeface="Domine"/>
                <a:sym typeface="Domine"/>
              </a:rPr>
              <a:t>Deduction, rational speculation, internal reflection</a:t>
            </a:r>
          </a:p>
          <a:p>
            <a:pPr marL="342900" marR="0" lvl="0" indent="-342900" algn="l" rtl="0">
              <a:lnSpc>
                <a:spcPct val="100000"/>
              </a:lnSpc>
              <a:spcBef>
                <a:spcPts val="560"/>
              </a:spcBef>
              <a:spcAft>
                <a:spcPts val="0"/>
              </a:spcAft>
              <a:buClr>
                <a:schemeClr val="dk1"/>
              </a:buClr>
              <a:buSzPct val="100000"/>
              <a:buFont typeface="Domine"/>
              <a:buChar char="•"/>
            </a:pPr>
            <a:r>
              <a:rPr lang="en-US" sz="2800" b="0" i="0" u="none" strike="noStrike" cap="none" baseline="0">
                <a:solidFill>
                  <a:schemeClr val="dk1"/>
                </a:solidFill>
                <a:latin typeface="Domine"/>
                <a:ea typeface="Domine"/>
                <a:cs typeface="Domine"/>
                <a:sym typeface="Domine"/>
              </a:rPr>
              <a:t>…doubt everything except that about which he could have clear and distinct ideas…</a:t>
            </a:r>
          </a:p>
          <a:p>
            <a:pPr marL="342900" marR="0" lvl="0" indent="-342900" algn="l" rtl="0">
              <a:lnSpc>
                <a:spcPct val="100000"/>
              </a:lnSpc>
              <a:spcBef>
                <a:spcPts val="560"/>
              </a:spcBef>
              <a:spcAft>
                <a:spcPts val="0"/>
              </a:spcAft>
              <a:buClr>
                <a:schemeClr val="dk1"/>
              </a:buClr>
              <a:buSzPct val="100000"/>
              <a:buFont typeface="Domine"/>
              <a:buChar char="•"/>
            </a:pPr>
            <a:r>
              <a:rPr lang="en-US" sz="2800" b="0" i="0" u="none" strike="noStrike" cap="none" baseline="0">
                <a:solidFill>
                  <a:schemeClr val="dk1"/>
                </a:solidFill>
                <a:latin typeface="Domine"/>
                <a:ea typeface="Domine"/>
                <a:cs typeface="Domine"/>
                <a:sym typeface="Domine"/>
              </a:rPr>
              <a:t>Deduced the existence of God</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77"/>
        <p:cNvGrpSpPr/>
        <p:nvPr/>
      </p:nvGrpSpPr>
      <p:grpSpPr>
        <a:xfrm>
          <a:off x="0" y="0"/>
          <a:ext cx="0" cy="0"/>
          <a:chOff x="0" y="0"/>
          <a:chExt cx="0" cy="0"/>
        </a:xfrm>
      </p:grpSpPr>
      <p:sp>
        <p:nvSpPr>
          <p:cNvPr id="778" name="Shape 778"/>
          <p:cNvSpPr txBox="1">
            <a:spLocks noGrp="1"/>
          </p:cNvSpPr>
          <p:nvPr>
            <p:ph type="title"/>
          </p:nvPr>
        </p:nvSpPr>
        <p:spPr>
          <a:xfrm>
            <a:off x="-990600" y="2209800"/>
            <a:ext cx="5257799"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JOHN LOCKE</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1634-1704</a:t>
            </a:r>
          </a:p>
        </p:txBody>
      </p:sp>
      <p:sp>
        <p:nvSpPr>
          <p:cNvPr id="779" name="Shape 779"/>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139700" algn="l" rtl="0">
              <a:lnSpc>
                <a:spcPct val="100000"/>
              </a:lnSpc>
              <a:spcBef>
                <a:spcPts val="0"/>
              </a:spcBef>
              <a:spcAft>
                <a:spcPts val="0"/>
              </a:spcAft>
              <a:buClr>
                <a:schemeClr val="dk1"/>
              </a:buClr>
              <a:buFont typeface="Arial"/>
              <a:buNone/>
            </a:pPr>
            <a:endParaRPr sz="3200" b="0" i="0" u="none" strike="noStrike" cap="none" baseline="0">
              <a:solidFill>
                <a:schemeClr val="dk1"/>
              </a:solidFill>
              <a:latin typeface="Arial"/>
              <a:ea typeface="Arial"/>
              <a:cs typeface="Arial"/>
              <a:sym typeface="Arial"/>
            </a:endParaRPr>
          </a:p>
        </p:txBody>
      </p:sp>
      <p:pic>
        <p:nvPicPr>
          <p:cNvPr id="780" name="Shape 780"/>
          <p:cNvPicPr preferRelativeResize="0"/>
          <p:nvPr/>
        </p:nvPicPr>
        <p:blipFill rotWithShape="1">
          <a:blip r:embed="rId4">
            <a:alphaModFix/>
          </a:blip>
          <a:srcRect/>
          <a:stretch/>
        </p:blipFill>
        <p:spPr>
          <a:xfrm>
            <a:off x="3262311" y="0"/>
            <a:ext cx="5881687" cy="6858000"/>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Shape 784"/>
        <p:cNvGrpSpPr/>
        <p:nvPr/>
      </p:nvGrpSpPr>
      <p:grpSpPr>
        <a:xfrm>
          <a:off x="0" y="0"/>
          <a:ext cx="0" cy="0"/>
          <a:chOff x="0" y="0"/>
          <a:chExt cx="0" cy="0"/>
        </a:xfrm>
      </p:grpSpPr>
      <p:sp>
        <p:nvSpPr>
          <p:cNvPr id="785" name="Shape 785"/>
          <p:cNvSpPr txBox="1">
            <a:spLocks noGrp="1"/>
          </p:cNvSpPr>
          <p:nvPr>
            <p:ph type="title" idx="4294967295"/>
          </p:nvPr>
        </p:nvSpPr>
        <p:spPr>
          <a:xfrm>
            <a:off x="1371600" y="277813"/>
            <a:ext cx="7772400" cy="11430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Libre Baskerville"/>
              <a:buNone/>
            </a:pPr>
            <a:r>
              <a:rPr lang="en-US" sz="4200" b="0" i="0" u="none" strike="noStrike" cap="none" baseline="0" dirty="0" smtClean="0">
                <a:solidFill>
                  <a:schemeClr val="dk2"/>
                </a:solidFill>
                <a:latin typeface="Libre Baskerville"/>
                <a:ea typeface="Libre Baskerville"/>
                <a:cs typeface="Libre Baskerville"/>
                <a:sym typeface="Libre Baskerville"/>
              </a:rPr>
              <a:t>Philosophe…</a:t>
            </a:r>
            <a:endParaRPr lang="en-US" sz="4200" b="0" i="0" u="none" strike="noStrike" cap="none" baseline="0" dirty="0">
              <a:solidFill>
                <a:schemeClr val="dk2"/>
              </a:solidFill>
              <a:latin typeface="Libre Baskerville"/>
              <a:ea typeface="Libre Baskerville"/>
              <a:cs typeface="Libre Baskerville"/>
              <a:sym typeface="Libre Baskerville"/>
            </a:endParaRPr>
          </a:p>
        </p:txBody>
      </p:sp>
      <p:sp>
        <p:nvSpPr>
          <p:cNvPr id="786" name="Shape 786"/>
          <p:cNvSpPr txBox="1">
            <a:spLocks noGrp="1"/>
          </p:cNvSpPr>
          <p:nvPr>
            <p:ph type="body" idx="4294967295"/>
          </p:nvPr>
        </p:nvSpPr>
        <p:spPr>
          <a:xfrm>
            <a:off x="1371600" y="1600200"/>
            <a:ext cx="7772400" cy="45307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folHlink"/>
              </a:buClr>
              <a:buSzPct val="90000"/>
              <a:buFont typeface="Noto Symbol"/>
              <a:buChar char="■"/>
            </a:pPr>
            <a:r>
              <a:rPr lang="en-US" sz="2800" b="0" i="0" u="none" strike="noStrike" cap="none" baseline="0" dirty="0">
                <a:solidFill>
                  <a:schemeClr val="dk1"/>
                </a:solidFill>
                <a:latin typeface="Arial"/>
                <a:ea typeface="Arial"/>
                <a:cs typeface="Arial"/>
                <a:sym typeface="Arial"/>
              </a:rPr>
              <a:t>Foundation of later liberal political philosophy</a:t>
            </a:r>
          </a:p>
          <a:p>
            <a:pPr marL="742950" marR="0" lvl="1" indent="-285750" algn="l" rtl="0">
              <a:lnSpc>
                <a:spcPct val="100000"/>
              </a:lnSpc>
              <a:spcBef>
                <a:spcPts val="520"/>
              </a:spcBef>
              <a:spcAft>
                <a:spcPts val="0"/>
              </a:spcAft>
              <a:buClr>
                <a:schemeClr val="accent1"/>
              </a:buClr>
              <a:buSzPct val="75000"/>
              <a:buFont typeface="Noto Symbol"/>
              <a:buChar char="■"/>
            </a:pPr>
            <a:r>
              <a:rPr lang="en-US" sz="2600" b="0" i="1" u="none" strike="noStrike" cap="none" baseline="0" dirty="0">
                <a:solidFill>
                  <a:schemeClr val="dk1"/>
                </a:solidFill>
                <a:latin typeface="Libre Baskerville"/>
                <a:ea typeface="Libre Baskerville"/>
                <a:cs typeface="Libre Baskerville"/>
                <a:sym typeface="Libre Baskerville"/>
              </a:rPr>
              <a:t>Two Treatises of Government</a:t>
            </a:r>
          </a:p>
          <a:p>
            <a:pPr marL="742950" marR="0" lvl="1" indent="-285750" algn="l" rtl="0">
              <a:lnSpc>
                <a:spcPct val="100000"/>
              </a:lnSpc>
              <a:spcBef>
                <a:spcPts val="520"/>
              </a:spcBef>
              <a:spcAft>
                <a:spcPts val="0"/>
              </a:spcAft>
              <a:buClr>
                <a:schemeClr val="accent1"/>
              </a:buClr>
              <a:buSzPct val="75000"/>
              <a:buFont typeface="Noto Symbol"/>
              <a:buChar char="■"/>
            </a:pPr>
            <a:r>
              <a:rPr lang="en-US" sz="2600" b="0" i="1" u="none" strike="noStrike" cap="none" baseline="0" dirty="0">
                <a:solidFill>
                  <a:schemeClr val="dk1"/>
                </a:solidFill>
                <a:latin typeface="Libre Baskerville"/>
                <a:ea typeface="Libre Baskerville"/>
                <a:cs typeface="Libre Baskerville"/>
                <a:sym typeface="Libre Baskerville"/>
              </a:rPr>
              <a:t>Letter Concerning Toleration  </a:t>
            </a:r>
          </a:p>
          <a:p>
            <a:pPr marL="742950" marR="0" lvl="1" indent="-285750" algn="l" rtl="0">
              <a:lnSpc>
                <a:spcPct val="100000"/>
              </a:lnSpc>
              <a:spcBef>
                <a:spcPts val="520"/>
              </a:spcBef>
              <a:spcAft>
                <a:spcPts val="0"/>
              </a:spcAft>
              <a:buClr>
                <a:schemeClr val="accent1"/>
              </a:buClr>
              <a:buFont typeface="Noto Symbol"/>
              <a:buNone/>
            </a:pPr>
            <a:endParaRPr sz="26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folHlink"/>
              </a:buClr>
              <a:buSzPct val="90000"/>
              <a:buFont typeface="Noto Symbol"/>
              <a:buChar char="■"/>
            </a:pPr>
            <a:r>
              <a:rPr lang="en-US" sz="2800" b="0" i="0" u="none" strike="noStrike" cap="none" baseline="0" dirty="0">
                <a:solidFill>
                  <a:schemeClr val="dk1"/>
                </a:solidFill>
                <a:latin typeface="Arial"/>
                <a:ea typeface="Arial"/>
                <a:cs typeface="Arial"/>
                <a:sym typeface="Arial"/>
              </a:rPr>
              <a:t>Early writings in psychology</a:t>
            </a:r>
          </a:p>
          <a:p>
            <a:pPr marL="742950" marR="0" lvl="1" indent="-285750" algn="l" rtl="0">
              <a:lnSpc>
                <a:spcPct val="100000"/>
              </a:lnSpc>
              <a:spcBef>
                <a:spcPts val="520"/>
              </a:spcBef>
              <a:spcAft>
                <a:spcPts val="0"/>
              </a:spcAft>
              <a:buClr>
                <a:schemeClr val="accent1"/>
              </a:buClr>
              <a:buSzPct val="75000"/>
              <a:buFont typeface="Noto Symbol"/>
              <a:buChar char="■"/>
            </a:pPr>
            <a:r>
              <a:rPr lang="en-US" sz="2600" b="0" i="1" u="none" strike="noStrike" cap="none" baseline="0" dirty="0">
                <a:solidFill>
                  <a:schemeClr val="dk1"/>
                </a:solidFill>
                <a:latin typeface="Libre Baskerville"/>
                <a:ea typeface="Libre Baskerville"/>
                <a:cs typeface="Libre Baskerville"/>
                <a:sym typeface="Libre Baskerville"/>
              </a:rPr>
              <a:t>Essay Concerning Human Understanding</a:t>
            </a:r>
          </a:p>
          <a:p>
            <a:pPr marL="342900" marR="0" lvl="0" indent="-182880" algn="l" rtl="0">
              <a:lnSpc>
                <a:spcPct val="100000"/>
              </a:lnSpc>
              <a:spcBef>
                <a:spcPts val="560"/>
              </a:spcBef>
              <a:spcAft>
                <a:spcPts val="0"/>
              </a:spcAft>
              <a:buClr>
                <a:schemeClr val="folHlink"/>
              </a:buClr>
              <a:buFont typeface="Noto Symbol"/>
              <a:buNone/>
            </a:pPr>
            <a:endParaRPr sz="28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folHlink"/>
              </a:buClr>
              <a:buSzPct val="90000"/>
              <a:buFont typeface="Noto Symbol"/>
              <a:buChar char="■"/>
            </a:pPr>
            <a:r>
              <a:rPr lang="en-US" sz="2800" b="0" i="0" u="none" strike="noStrike" cap="none" baseline="0" dirty="0">
                <a:solidFill>
                  <a:schemeClr val="dk1"/>
                </a:solidFill>
                <a:latin typeface="Arial"/>
                <a:ea typeface="Arial"/>
                <a:cs typeface="Arial"/>
                <a:sym typeface="Arial"/>
              </a:rPr>
              <a:t>Locke felt that men in their natural state were creatures of reason and basic goodwill.</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0"/>
        <p:cNvGrpSpPr/>
        <p:nvPr/>
      </p:nvGrpSpPr>
      <p:grpSpPr>
        <a:xfrm>
          <a:off x="0" y="0"/>
          <a:ext cx="0" cy="0"/>
          <a:chOff x="0" y="0"/>
          <a:chExt cx="0" cy="0"/>
        </a:xfrm>
      </p:grpSpPr>
      <p:sp>
        <p:nvSpPr>
          <p:cNvPr id="791" name="Shape 791"/>
          <p:cNvSpPr txBox="1">
            <a:spLocks noGrp="1"/>
          </p:cNvSpPr>
          <p:nvPr>
            <p:ph type="title"/>
          </p:nvPr>
        </p:nvSpPr>
        <p:spPr>
          <a:xfrm>
            <a:off x="914400" y="277812"/>
            <a:ext cx="7772400" cy="11430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Times New Roman"/>
              <a:buNone/>
            </a:pPr>
            <a:r>
              <a:rPr lang="en-US" sz="4200" b="0" i="0" u="none" strike="noStrike" cap="none" baseline="0">
                <a:solidFill>
                  <a:schemeClr val="dk2"/>
                </a:solidFill>
                <a:latin typeface="Times New Roman"/>
                <a:ea typeface="Times New Roman"/>
                <a:cs typeface="Times New Roman"/>
                <a:sym typeface="Times New Roman"/>
              </a:rPr>
              <a:t>TREATISES ON GOVERNMENT</a:t>
            </a:r>
          </a:p>
        </p:txBody>
      </p:sp>
      <p:sp>
        <p:nvSpPr>
          <p:cNvPr id="792" name="Shape 792"/>
          <p:cNvSpPr txBox="1">
            <a:spLocks noGrp="1"/>
          </p:cNvSpPr>
          <p:nvPr>
            <p:ph type="body" idx="1"/>
          </p:nvPr>
        </p:nvSpPr>
        <p:spPr>
          <a:xfrm>
            <a:off x="914400" y="1600200"/>
            <a:ext cx="7772400" cy="4530724"/>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folHlink"/>
              </a:buClr>
              <a:buSzPct val="90000"/>
              <a:buFont typeface="Noto Symbol"/>
              <a:buChar char="■"/>
            </a:pPr>
            <a:r>
              <a:rPr lang="en-US" sz="2800" b="0" i="0" u="none" strike="noStrike" cap="none" baseline="0">
                <a:solidFill>
                  <a:schemeClr val="dk1"/>
                </a:solidFill>
                <a:latin typeface="Questrial"/>
                <a:ea typeface="Questrial"/>
                <a:cs typeface="Questrial"/>
                <a:sym typeface="Questrial"/>
              </a:rPr>
              <a:t>Natural state one of freedom and equality</a:t>
            </a:r>
          </a:p>
          <a:p>
            <a:pPr marL="342900" marR="0" lvl="0" indent="-342900" algn="l" rtl="0">
              <a:lnSpc>
                <a:spcPct val="9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Questrial"/>
                <a:ea typeface="Questrial"/>
                <a:cs typeface="Questrial"/>
                <a:sym typeface="Questrial"/>
              </a:rPr>
              <a:t>Rights of life, liberty and property</a:t>
            </a:r>
          </a:p>
          <a:p>
            <a:pPr marL="342900" marR="0" lvl="0" indent="-342900" algn="l" rtl="0">
              <a:lnSpc>
                <a:spcPct val="9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Questrial"/>
                <a:ea typeface="Questrial"/>
                <a:cs typeface="Questrial"/>
                <a:sym typeface="Questrial"/>
              </a:rPr>
              <a:t>Men enter into a contract to form a political society to preserve those rights</a:t>
            </a:r>
          </a:p>
          <a:p>
            <a:pPr marL="342900" marR="0" lvl="0" indent="-342900" algn="l" rtl="0">
              <a:lnSpc>
                <a:spcPct val="9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Questrial"/>
                <a:ea typeface="Questrial"/>
                <a:cs typeface="Questrial"/>
                <a:sym typeface="Questrial"/>
              </a:rPr>
              <a:t>Government exists to protect those rights</a:t>
            </a:r>
          </a:p>
          <a:p>
            <a:pPr marL="342900" marR="0" lvl="0" indent="-342900" algn="l" rtl="0">
              <a:lnSpc>
                <a:spcPct val="9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Questrial"/>
                <a:ea typeface="Questrial"/>
                <a:cs typeface="Questrial"/>
                <a:sym typeface="Questrial"/>
              </a:rPr>
              <a:t>Relationship between the rulers and the governed is that of trust</a:t>
            </a:r>
          </a:p>
          <a:p>
            <a:pPr marL="342900" marR="0" lvl="0" indent="-342900" algn="l" rtl="0">
              <a:lnSpc>
                <a:spcPct val="90000"/>
              </a:lnSpc>
              <a:spcBef>
                <a:spcPts val="560"/>
              </a:spcBef>
              <a:spcAft>
                <a:spcPts val="0"/>
              </a:spcAft>
              <a:buClr>
                <a:schemeClr val="folHlink"/>
              </a:buClr>
              <a:buSzPct val="90000"/>
              <a:buFont typeface="Noto Symbol"/>
              <a:buChar char="■"/>
            </a:pPr>
            <a:r>
              <a:rPr lang="en-US" sz="2800" b="0" i="0" u="none" strike="noStrike" cap="none" baseline="0">
                <a:solidFill>
                  <a:schemeClr val="dk1"/>
                </a:solidFill>
                <a:latin typeface="Questrial"/>
                <a:ea typeface="Questrial"/>
                <a:cs typeface="Questrial"/>
                <a:sym typeface="Questrial"/>
              </a:rPr>
              <a:t>If rulers betray that trust, the governed have the right to replace them….</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2"/>
        <p:cNvGrpSpPr/>
        <p:nvPr/>
      </p:nvGrpSpPr>
      <p:grpSpPr>
        <a:xfrm>
          <a:off x="0" y="0"/>
          <a:ext cx="0" cy="0"/>
          <a:chOff x="0" y="0"/>
          <a:chExt cx="0" cy="0"/>
        </a:xfrm>
      </p:grpSpPr>
      <p:sp>
        <p:nvSpPr>
          <p:cNvPr id="803" name="Shape 803"/>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marante"/>
              <a:buNone/>
            </a:pPr>
            <a:r>
              <a:rPr lang="en-US" sz="4000" b="0" i="0" u="none" strike="noStrike" cap="none" baseline="0">
                <a:solidFill>
                  <a:schemeClr val="dk2"/>
                </a:solidFill>
                <a:latin typeface="Amarante"/>
                <a:ea typeface="Amarante"/>
                <a:cs typeface="Amarante"/>
                <a:sym typeface="Amarante"/>
              </a:rPr>
              <a:t>ESSAY CONCERNING HUMAN UNDERSTANDING</a:t>
            </a:r>
          </a:p>
        </p:txBody>
      </p:sp>
      <p:sp>
        <p:nvSpPr>
          <p:cNvPr id="804" name="Shape 804"/>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Domine"/>
              <a:buChar char="•"/>
            </a:pPr>
            <a:r>
              <a:rPr lang="en-US" sz="3200" b="0" i="0" u="none" strike="noStrike" cap="none" baseline="0">
                <a:solidFill>
                  <a:schemeClr val="dk1"/>
                </a:solidFill>
                <a:latin typeface="Domine"/>
                <a:ea typeface="Domine"/>
                <a:cs typeface="Domine"/>
                <a:sym typeface="Domine"/>
              </a:rPr>
              <a:t>mind at birth is a “tabula rasa”</a:t>
            </a:r>
          </a:p>
          <a:p>
            <a:pPr marL="342900" marR="0" lvl="0" indent="-342900" algn="l" rtl="0">
              <a:lnSpc>
                <a:spcPct val="100000"/>
              </a:lnSpc>
              <a:spcBef>
                <a:spcPts val="640"/>
              </a:spcBef>
              <a:spcAft>
                <a:spcPts val="0"/>
              </a:spcAft>
              <a:buClr>
                <a:schemeClr val="dk1"/>
              </a:buClr>
              <a:buSzPct val="100000"/>
              <a:buFont typeface="Domine"/>
              <a:buChar char="•"/>
            </a:pPr>
            <a:r>
              <a:rPr lang="en-US" sz="3200" b="0" i="0" u="none" strike="noStrike" cap="none" baseline="0">
                <a:solidFill>
                  <a:schemeClr val="dk1"/>
                </a:solidFill>
                <a:latin typeface="Domine"/>
                <a:ea typeface="Domine"/>
                <a:cs typeface="Domine"/>
                <a:sym typeface="Domine"/>
              </a:rPr>
              <a:t>the human condition could be improved by changing the environment…</a:t>
            </a:r>
            <a:r>
              <a:rPr lang="en-US" sz="3200" b="1" i="1" u="none" strike="noStrike" cap="none" baseline="0">
                <a:solidFill>
                  <a:schemeClr val="dk1"/>
                </a:solidFill>
                <a:latin typeface="Domine"/>
                <a:ea typeface="Domine"/>
                <a:cs typeface="Domine"/>
                <a:sym typeface="Domine"/>
              </a:rPr>
              <a:t>nurture</a:t>
            </a:r>
          </a:p>
          <a:p>
            <a:pPr marL="342900" marR="0" lvl="0" indent="-342900" algn="l" rtl="0">
              <a:lnSpc>
                <a:spcPct val="100000"/>
              </a:lnSpc>
              <a:spcBef>
                <a:spcPts val="640"/>
              </a:spcBef>
              <a:spcAft>
                <a:spcPts val="0"/>
              </a:spcAft>
              <a:buClr>
                <a:schemeClr val="dk1"/>
              </a:buClr>
              <a:buSzPct val="100000"/>
              <a:buFont typeface="Domine"/>
              <a:buChar char="•"/>
            </a:pPr>
            <a:r>
              <a:rPr lang="en-US" sz="3200" b="0" i="0" u="none" strike="noStrike" cap="none" baseline="0">
                <a:solidFill>
                  <a:schemeClr val="dk1"/>
                </a:solidFill>
                <a:latin typeface="Domine"/>
                <a:ea typeface="Domine"/>
                <a:cs typeface="Domine"/>
                <a:sym typeface="Domine"/>
              </a:rPr>
              <a:t>reason and revelation were compatible</a:t>
            </a:r>
          </a:p>
          <a:p>
            <a:pPr marL="342900" marR="0" lvl="0" indent="-342900" algn="l" rtl="0">
              <a:lnSpc>
                <a:spcPct val="100000"/>
              </a:lnSpc>
              <a:spcBef>
                <a:spcPts val="640"/>
              </a:spcBef>
              <a:spcAft>
                <a:spcPts val="0"/>
              </a:spcAft>
              <a:buClr>
                <a:schemeClr val="dk1"/>
              </a:buClr>
              <a:buSzPct val="100000"/>
              <a:buFont typeface="Domine"/>
              <a:buChar char="•"/>
            </a:pPr>
            <a:r>
              <a:rPr lang="en-US" sz="3200" b="0" i="0" u="none" strike="noStrike" cap="none" baseline="0">
                <a:solidFill>
                  <a:schemeClr val="dk1"/>
                </a:solidFill>
                <a:latin typeface="Domine"/>
                <a:ea typeface="Domine"/>
                <a:cs typeface="Domine"/>
                <a:sym typeface="Domine"/>
              </a:rPr>
              <a:t>moderate religious faith could avoid religious conflict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idx="4294967295"/>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Alchemy</a:t>
            </a:r>
          </a:p>
        </p:txBody>
      </p:sp>
      <p:sp>
        <p:nvSpPr>
          <p:cNvPr id="52" name="Shape 52"/>
          <p:cNvSpPr txBox="1">
            <a:spLocks noGrp="1"/>
          </p:cNvSpPr>
          <p:nvPr>
            <p:ph type="body" idx="4294967295"/>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70000"/>
              <a:buFont typeface="Noto Symbol"/>
              <a:buChar char="■"/>
            </a:pPr>
            <a:r>
              <a:rPr lang="en-US" sz="3200" b="0" i="0" u="none" strike="noStrike" cap="none" baseline="0">
                <a:solidFill>
                  <a:schemeClr val="dk1"/>
                </a:solidFill>
                <a:latin typeface="Garamond"/>
                <a:ea typeface="Garamond"/>
                <a:cs typeface="Garamond"/>
                <a:sym typeface="Garamond"/>
              </a:rPr>
              <a:t>Alchemy-a medieval scientific philosophy, it could also be described as combining elements of science and magic to achieve certain goal, including transmuting metal into gold, creating a elixir to extend life </a:t>
            </a:r>
          </a:p>
        </p:txBody>
      </p:sp>
      <p:pic>
        <p:nvPicPr>
          <p:cNvPr id="53" name="Shape 53"/>
          <p:cNvPicPr preferRelativeResize="0"/>
          <p:nvPr/>
        </p:nvPicPr>
        <p:blipFill rotWithShape="1">
          <a:blip r:embed="rId3">
            <a:alphaModFix/>
          </a:blip>
          <a:srcRect/>
          <a:stretch/>
        </p:blipFill>
        <p:spPr>
          <a:xfrm>
            <a:off x="2895600" y="4114800"/>
            <a:ext cx="3733800" cy="2590800"/>
          </a:xfrm>
          <a:prstGeom prst="rect">
            <a:avLst/>
          </a:prstGeom>
          <a:noFill/>
          <a:ln>
            <a:noFill/>
          </a:ln>
        </p:spPr>
      </p:pic>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rgbClr val="5D4444"/>
            </a:gs>
          </a:gsLst>
          <a:lin ang="5400000" scaled="0"/>
        </a:gradFill>
        <a:effectLst/>
      </p:bgPr>
    </p:bg>
    <p:spTree>
      <p:nvGrpSpPr>
        <p:cNvPr id="1" name="Shape 808"/>
        <p:cNvGrpSpPr/>
        <p:nvPr/>
      </p:nvGrpSpPr>
      <p:grpSpPr>
        <a:xfrm>
          <a:off x="0" y="0"/>
          <a:ext cx="0" cy="0"/>
          <a:chOff x="0" y="0"/>
          <a:chExt cx="0" cy="0"/>
        </a:xfrm>
      </p:grpSpPr>
      <p:sp>
        <p:nvSpPr>
          <p:cNvPr id="809" name="Shape 809"/>
          <p:cNvSpPr txBox="1">
            <a:spLocks noGrp="1"/>
          </p:cNvSpPr>
          <p:nvPr>
            <p:ph type="title"/>
          </p:nvPr>
        </p:nvSpPr>
        <p:spPr>
          <a:xfrm>
            <a:off x="457200" y="277812"/>
            <a:ext cx="8229600" cy="1139825"/>
          </a:xfrm>
          <a:prstGeom prst="rect">
            <a:avLst/>
          </a:prstGeom>
          <a:noFill/>
          <a:ln>
            <a:noFill/>
          </a:ln>
        </p:spPr>
        <p:txBody>
          <a:bodyPr lIns="91425" tIns="45700" rIns="91425" bIns="45700" anchor="ctr" anchorCtr="1">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NEW KNOWLEDGE NEEDED NEW INSTITUTIONS…</a:t>
            </a:r>
          </a:p>
        </p:txBody>
      </p:sp>
      <p:sp>
        <p:nvSpPr>
          <p:cNvPr id="810" name="Shape 810"/>
          <p:cNvSpPr txBox="1">
            <a:spLocks noGrp="1"/>
          </p:cNvSpPr>
          <p:nvPr>
            <p:ph type="body" idx="1"/>
          </p:nvPr>
        </p:nvSpPr>
        <p:spPr>
          <a:xfrm>
            <a:off x="457200" y="1600200"/>
            <a:ext cx="82296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59999"/>
              <a:buFont typeface="Noto Symbol"/>
              <a:buChar char="■"/>
            </a:pPr>
            <a:r>
              <a:rPr lang="en-US" sz="2800" b="0" i="0" u="none" strike="noStrike" cap="none" baseline="0">
                <a:solidFill>
                  <a:schemeClr val="dk1"/>
                </a:solidFill>
                <a:latin typeface="Domine"/>
                <a:ea typeface="Domine"/>
                <a:cs typeface="Domine"/>
                <a:sym typeface="Domine"/>
              </a:rPr>
              <a:t>Royal Society of London  1660</a:t>
            </a:r>
          </a:p>
          <a:p>
            <a:pPr marL="342900" marR="0" lvl="0" indent="-342900" algn="l" rtl="0">
              <a:lnSpc>
                <a:spcPct val="100000"/>
              </a:lnSpc>
              <a:spcBef>
                <a:spcPts val="560"/>
              </a:spcBef>
              <a:spcAft>
                <a:spcPts val="0"/>
              </a:spcAft>
              <a:buClr>
                <a:schemeClr val="hlink"/>
              </a:buClr>
              <a:buSzPct val="59999"/>
              <a:buFont typeface="Noto Symbol"/>
              <a:buChar char="■"/>
            </a:pPr>
            <a:r>
              <a:rPr lang="en-US" sz="2800" b="0" i="0" u="none" strike="noStrike" cap="none" baseline="0">
                <a:solidFill>
                  <a:schemeClr val="dk1"/>
                </a:solidFill>
                <a:latin typeface="Domine"/>
                <a:ea typeface="Domine"/>
                <a:cs typeface="Domine"/>
                <a:sym typeface="Domine"/>
              </a:rPr>
              <a:t>Academy of Experiements in Florence 1657</a:t>
            </a:r>
          </a:p>
          <a:p>
            <a:pPr marL="342900" marR="0" lvl="0" indent="-342900" algn="l" rtl="0">
              <a:lnSpc>
                <a:spcPct val="100000"/>
              </a:lnSpc>
              <a:spcBef>
                <a:spcPts val="560"/>
              </a:spcBef>
              <a:spcAft>
                <a:spcPts val="0"/>
              </a:spcAft>
              <a:buClr>
                <a:schemeClr val="hlink"/>
              </a:buClr>
              <a:buSzPct val="59999"/>
              <a:buFont typeface="Noto Symbol"/>
              <a:buChar char="■"/>
            </a:pPr>
            <a:r>
              <a:rPr lang="en-US" sz="2800" b="0" i="0" u="none" strike="noStrike" cap="none" baseline="0">
                <a:solidFill>
                  <a:schemeClr val="dk1"/>
                </a:solidFill>
                <a:latin typeface="Domine"/>
                <a:ea typeface="Domine"/>
                <a:cs typeface="Domine"/>
                <a:sym typeface="Domine"/>
              </a:rPr>
              <a:t>French Academy of Science 1667</a:t>
            </a:r>
          </a:p>
          <a:p>
            <a:pPr marL="342900" marR="0" lvl="0" indent="-342900" algn="l" rtl="0">
              <a:lnSpc>
                <a:spcPct val="100000"/>
              </a:lnSpc>
              <a:spcBef>
                <a:spcPts val="560"/>
              </a:spcBef>
              <a:spcAft>
                <a:spcPts val="0"/>
              </a:spcAft>
              <a:buClr>
                <a:schemeClr val="hlink"/>
              </a:buClr>
              <a:buSzPct val="59999"/>
              <a:buFont typeface="Noto Symbol"/>
              <a:buChar char="■"/>
            </a:pPr>
            <a:r>
              <a:rPr lang="en-US" sz="2800" b="0" i="0" u="none" strike="noStrike" cap="none" baseline="0">
                <a:solidFill>
                  <a:schemeClr val="dk1"/>
                </a:solidFill>
                <a:latin typeface="Domine"/>
                <a:ea typeface="Domine"/>
                <a:cs typeface="Domine"/>
                <a:sym typeface="Domine"/>
              </a:rPr>
              <a:t>Berlin Academy of Science 1700</a:t>
            </a:r>
          </a:p>
          <a:p>
            <a:pPr marL="342900" marR="0" lvl="0" indent="-236220" algn="l" rtl="0">
              <a:lnSpc>
                <a:spcPct val="100000"/>
              </a:lnSpc>
              <a:spcBef>
                <a:spcPts val="560"/>
              </a:spcBef>
              <a:spcAft>
                <a:spcPts val="0"/>
              </a:spcAft>
              <a:buClr>
                <a:schemeClr val="hlink"/>
              </a:buClr>
              <a:buFont typeface="Noto Symbol"/>
              <a:buNone/>
            </a:pPr>
            <a:endParaRPr sz="2800" b="0" i="0" u="none" strike="noStrike" cap="none" baseline="0">
              <a:solidFill>
                <a:schemeClr val="dk1"/>
              </a:solidFill>
              <a:latin typeface="Domine"/>
              <a:ea typeface="Domine"/>
              <a:cs typeface="Domine"/>
              <a:sym typeface="Domine"/>
            </a:endParaRPr>
          </a:p>
          <a:p>
            <a:pPr marL="742950" marR="0" lvl="1" indent="-285750" algn="l" rtl="0">
              <a:lnSpc>
                <a:spcPct val="100000"/>
              </a:lnSpc>
              <a:spcBef>
                <a:spcPts val="480"/>
              </a:spcBef>
              <a:spcAft>
                <a:spcPts val="0"/>
              </a:spcAft>
              <a:buClr>
                <a:schemeClr val="dk1"/>
              </a:buClr>
              <a:buSzPct val="100000"/>
              <a:buFont typeface="Domine"/>
              <a:buChar char="•"/>
            </a:pPr>
            <a:r>
              <a:rPr lang="en-US" sz="2400" b="0" i="0" u="none" strike="noStrike" cap="none" baseline="0">
                <a:solidFill>
                  <a:schemeClr val="dk1"/>
                </a:solidFill>
                <a:latin typeface="Domine"/>
                <a:ea typeface="Domine"/>
                <a:cs typeface="Domine"/>
                <a:sym typeface="Domine"/>
              </a:rPr>
              <a:t>Presented science as an enterprise to aid the government and economy</a:t>
            </a:r>
          </a:p>
          <a:p>
            <a:pPr marL="742950" marR="0" lvl="1" indent="-285750" algn="l" rtl="0">
              <a:lnSpc>
                <a:spcPct val="100000"/>
              </a:lnSpc>
              <a:spcBef>
                <a:spcPts val="480"/>
              </a:spcBef>
              <a:spcAft>
                <a:spcPts val="0"/>
              </a:spcAft>
              <a:buClr>
                <a:schemeClr val="dk1"/>
              </a:buClr>
              <a:buSzPct val="100000"/>
              <a:buFont typeface="Domine"/>
              <a:buChar char="•"/>
            </a:pPr>
            <a:r>
              <a:rPr lang="en-US" sz="2400" b="0" i="0" u="none" strike="noStrike" cap="none" baseline="0">
                <a:solidFill>
                  <a:schemeClr val="dk1"/>
                </a:solidFill>
                <a:latin typeface="Domine"/>
                <a:ea typeface="Domine"/>
                <a:cs typeface="Domine"/>
                <a:sym typeface="Domine"/>
              </a:rPr>
              <a:t>Interaction of  individual work, publications and societies</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2"/>
        <p:cNvGrpSpPr/>
        <p:nvPr/>
      </p:nvGrpSpPr>
      <p:grpSpPr>
        <a:xfrm>
          <a:off x="0" y="0"/>
          <a:ext cx="0" cy="0"/>
          <a:chOff x="0" y="0"/>
          <a:chExt cx="0" cy="0"/>
        </a:xfrm>
      </p:grpSpPr>
      <p:sp>
        <p:nvSpPr>
          <p:cNvPr id="863" name="Shape 863"/>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VERMEER</a:t>
            </a:r>
          </a:p>
        </p:txBody>
      </p:sp>
      <p:sp>
        <p:nvSpPr>
          <p:cNvPr id="864" name="Shape 864"/>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Quintessential"/>
              <a:buChar char="•"/>
            </a:pPr>
            <a:r>
              <a:rPr lang="en-US" sz="2800" b="0" i="0" u="none" strike="noStrike" cap="none" baseline="0">
                <a:solidFill>
                  <a:schemeClr val="dk1"/>
                </a:solidFill>
                <a:latin typeface="Quintessential"/>
                <a:ea typeface="Quintessential"/>
                <a:cs typeface="Quintessential"/>
                <a:sym typeface="Quintessential"/>
              </a:rPr>
              <a:t>The Astronomer</a:t>
            </a:r>
          </a:p>
        </p:txBody>
      </p:sp>
      <p:pic>
        <p:nvPicPr>
          <p:cNvPr id="865" name="Shape 865"/>
          <p:cNvPicPr preferRelativeResize="0"/>
          <p:nvPr/>
        </p:nvPicPr>
        <p:blipFill rotWithShape="1">
          <a:blip r:embed="rId4">
            <a:alphaModFix/>
          </a:blip>
          <a:srcRect/>
          <a:stretch/>
        </p:blipFill>
        <p:spPr>
          <a:xfrm>
            <a:off x="4343400" y="1447800"/>
            <a:ext cx="4486274" cy="504824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title" idx="4294967295"/>
          </p:nvPr>
        </p:nvSpPr>
        <p:spPr>
          <a:xfrm>
            <a:off x="381000" y="457200"/>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dirty="0" smtClean="0">
                <a:solidFill>
                  <a:schemeClr val="dk2"/>
                </a:solidFill>
                <a:latin typeface="Arial"/>
                <a:ea typeface="Arial"/>
                <a:cs typeface="Arial"/>
                <a:sym typeface="Arial"/>
              </a:rPr>
              <a:t>Fatalism</a:t>
            </a:r>
            <a:endParaRPr lang="en-US" sz="4400" b="1" i="0" u="none" strike="noStrike" cap="none" baseline="0" dirty="0">
              <a:solidFill>
                <a:schemeClr val="dk2"/>
              </a:solidFill>
              <a:latin typeface="Arial"/>
              <a:ea typeface="Arial"/>
              <a:cs typeface="Arial"/>
              <a:sym typeface="Arial"/>
            </a:endParaRPr>
          </a:p>
        </p:txBody>
      </p:sp>
      <p:sp>
        <p:nvSpPr>
          <p:cNvPr id="59" name="Shape 59"/>
          <p:cNvSpPr txBox="1">
            <a:spLocks noGrp="1"/>
          </p:cNvSpPr>
          <p:nvPr>
            <p:ph type="body" idx="4294967295"/>
          </p:nvPr>
        </p:nvSpPr>
        <p:spPr>
          <a:xfrm>
            <a:off x="381000" y="1524000"/>
            <a:ext cx="8381999" cy="5029199"/>
          </a:xfrm>
          <a:prstGeom prst="rect">
            <a:avLst/>
          </a:prstGeom>
          <a:noFill/>
          <a:ln>
            <a:noFill/>
          </a:ln>
        </p:spPr>
        <p:txBody>
          <a:bodyPr lIns="91425" tIns="45700" rIns="91425" bIns="45700" anchor="t" anchorCtr="0">
            <a:noAutofit/>
          </a:bodyPr>
          <a:lstStyle/>
          <a:p>
            <a:pPr marL="342900" marR="0" lvl="0" indent="-200660" algn="l" rtl="0">
              <a:lnSpc>
                <a:spcPct val="100000"/>
              </a:lnSpc>
              <a:spcBef>
                <a:spcPts val="0"/>
              </a:spcBef>
              <a:spcAft>
                <a:spcPts val="0"/>
              </a:spcAft>
              <a:buClr>
                <a:schemeClr val="hlink"/>
              </a:buClr>
              <a:buFont typeface="Noto Symbol"/>
              <a:buNone/>
            </a:pPr>
            <a:endParaRPr sz="3200" b="0" i="0" u="none" strike="noStrike" cap="none" baseline="0">
              <a:solidFill>
                <a:schemeClr val="dk1"/>
              </a:solidFill>
              <a:latin typeface="Garamond"/>
              <a:ea typeface="Garamond"/>
              <a:cs typeface="Garamond"/>
              <a:sym typeface="Garamond"/>
            </a:endParaRPr>
          </a:p>
          <a:p>
            <a:pPr marL="342900" marR="0" lvl="0" indent="-342900" algn="l" rtl="0">
              <a:lnSpc>
                <a:spcPct val="100000"/>
              </a:lnSpc>
              <a:spcBef>
                <a:spcPts val="640"/>
              </a:spcBef>
              <a:spcAft>
                <a:spcPts val="0"/>
              </a:spcAft>
              <a:buClr>
                <a:schemeClr val="hlink"/>
              </a:buClr>
              <a:buSzPct val="70000"/>
              <a:buFont typeface="Noto Symbol"/>
              <a:buChar char="■"/>
            </a:pPr>
            <a:r>
              <a:rPr lang="en-US" sz="3200" b="0" i="0" u="none" strike="noStrike" cap="none" baseline="0">
                <a:solidFill>
                  <a:schemeClr val="dk1"/>
                </a:solidFill>
                <a:latin typeface="Garamond"/>
                <a:ea typeface="Garamond"/>
                <a:cs typeface="Garamond"/>
                <a:sym typeface="Garamond"/>
              </a:rPr>
              <a:t>Events are predestined (already determined). </a:t>
            </a:r>
          </a:p>
          <a:p>
            <a:pPr marL="342900" marR="0" lvl="0" indent="-342900" algn="l" rtl="0">
              <a:lnSpc>
                <a:spcPct val="100000"/>
              </a:lnSpc>
              <a:spcBef>
                <a:spcPts val="640"/>
              </a:spcBef>
              <a:spcAft>
                <a:spcPts val="0"/>
              </a:spcAft>
              <a:buClr>
                <a:schemeClr val="hlink"/>
              </a:buClr>
              <a:buSzPct val="70000"/>
              <a:buFont typeface="Noto Symbol"/>
              <a:buChar char="■"/>
            </a:pPr>
            <a:r>
              <a:rPr lang="en-US" sz="3200" b="0" i="0" u="none" strike="noStrike" cap="none" baseline="0">
                <a:solidFill>
                  <a:schemeClr val="dk1"/>
                </a:solidFill>
                <a:latin typeface="Garamond"/>
                <a:ea typeface="Garamond"/>
                <a:cs typeface="Garamond"/>
                <a:sym typeface="Garamond"/>
              </a:rPr>
              <a:t>People believed that God determined their fate.</a:t>
            </a:r>
          </a:p>
          <a:p>
            <a:pPr marL="342900" marR="0" lvl="0" indent="-342900" algn="l" rtl="0">
              <a:lnSpc>
                <a:spcPct val="100000"/>
              </a:lnSpc>
              <a:spcBef>
                <a:spcPts val="640"/>
              </a:spcBef>
              <a:spcAft>
                <a:spcPts val="0"/>
              </a:spcAft>
              <a:buClr>
                <a:schemeClr val="hlink"/>
              </a:buClr>
              <a:buSzPct val="70000"/>
              <a:buFont typeface="Noto Symbol"/>
              <a:buChar char="■"/>
            </a:pPr>
            <a:r>
              <a:rPr lang="en-US" sz="3200" b="0" i="0" u="none" strike="noStrike" cap="none" baseline="0">
                <a:solidFill>
                  <a:schemeClr val="dk1"/>
                </a:solidFill>
                <a:latin typeface="Garamond"/>
                <a:ea typeface="Garamond"/>
                <a:cs typeface="Garamond"/>
                <a:sym typeface="Garamond"/>
              </a:rPr>
              <a:t>The Church taught that what you did on earth would decide whether or not you could get into heaven.</a:t>
            </a:r>
          </a:p>
          <a:p>
            <a:pPr marL="342900" marR="0" lvl="0" indent="-342900" algn="l" rtl="0">
              <a:lnSpc>
                <a:spcPct val="100000"/>
              </a:lnSpc>
              <a:spcBef>
                <a:spcPts val="640"/>
              </a:spcBef>
              <a:spcAft>
                <a:spcPts val="0"/>
              </a:spcAft>
              <a:buClr>
                <a:schemeClr val="hlink"/>
              </a:buClr>
              <a:buSzPct val="70000"/>
              <a:buFont typeface="Noto Symbol"/>
              <a:buChar char="■"/>
            </a:pPr>
            <a:r>
              <a:rPr lang="en-US" sz="3200" b="0" i="0" u="none" strike="noStrike" cap="none" baseline="0">
                <a:solidFill>
                  <a:schemeClr val="dk1"/>
                </a:solidFill>
                <a:latin typeface="Garamond"/>
                <a:ea typeface="Garamond"/>
                <a:cs typeface="Garamond"/>
                <a:sym typeface="Garamond"/>
              </a:rPr>
              <a:t>Example: Indulgences were sold that would grant you passage into heaven.</a:t>
            </a:r>
          </a:p>
          <a:p>
            <a:pPr marL="342900" marR="0" lvl="0" indent="-200660" algn="l" rtl="0">
              <a:lnSpc>
                <a:spcPct val="100000"/>
              </a:lnSpc>
              <a:spcBef>
                <a:spcPts val="640"/>
              </a:spcBef>
              <a:spcAft>
                <a:spcPts val="0"/>
              </a:spcAft>
              <a:buClr>
                <a:schemeClr val="hlink"/>
              </a:buClr>
              <a:buFont typeface="Noto Symbol"/>
              <a:buNone/>
            </a:pPr>
            <a:endParaRPr sz="3200" b="0" i="0" u="none" strike="noStrike" cap="none" baseline="0">
              <a:solidFill>
                <a:schemeClr val="dk1"/>
              </a:solidFill>
              <a:latin typeface="Garamond"/>
              <a:ea typeface="Garamond"/>
              <a:cs typeface="Garamond"/>
              <a:sym typeface="Garamond"/>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idx="4294967295"/>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Aristotle</a:t>
            </a:r>
            <a:r>
              <a:rPr lang="en-US" sz="4400" b="1" i="0" u="none" strike="noStrike" cap="none" baseline="0">
                <a:solidFill>
                  <a:schemeClr val="dk2"/>
                </a:solidFill>
                <a:latin typeface="Garamond"/>
                <a:ea typeface="Garamond"/>
                <a:cs typeface="Garamond"/>
                <a:sym typeface="Garamond"/>
              </a:rPr>
              <a:t> </a:t>
            </a:r>
          </a:p>
        </p:txBody>
      </p:sp>
      <p:sp>
        <p:nvSpPr>
          <p:cNvPr id="81" name="Shape 81"/>
          <p:cNvSpPr txBox="1">
            <a:spLocks noGrp="1"/>
          </p:cNvSpPr>
          <p:nvPr>
            <p:ph type="body" idx="4294967295"/>
          </p:nvPr>
        </p:nvSpPr>
        <p:spPr>
          <a:xfrm>
            <a:off x="457200" y="1600200"/>
            <a:ext cx="4038599"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70000"/>
              <a:buFont typeface="Noto Symbol"/>
              <a:buChar char="■"/>
            </a:pPr>
            <a:r>
              <a:rPr lang="en-US" sz="2400" b="0" i="0" u="none" strike="noStrike" cap="none" baseline="0" dirty="0" smtClean="0">
                <a:solidFill>
                  <a:schemeClr val="dk1"/>
                </a:solidFill>
                <a:latin typeface="Garamond"/>
                <a:ea typeface="Garamond"/>
                <a:cs typeface="Garamond"/>
                <a:sym typeface="Garamond"/>
              </a:rPr>
              <a:t>Greek </a:t>
            </a:r>
            <a:r>
              <a:rPr lang="en-US" sz="2400" b="0" i="0" u="none" strike="noStrike" cap="none" baseline="0" dirty="0">
                <a:solidFill>
                  <a:schemeClr val="dk1"/>
                </a:solidFill>
                <a:latin typeface="Garamond"/>
                <a:ea typeface="Garamond"/>
                <a:cs typeface="Garamond"/>
                <a:sym typeface="Garamond"/>
              </a:rPr>
              <a:t>philosopher</a:t>
            </a:r>
          </a:p>
          <a:p>
            <a:pPr marL="342900" marR="0" lvl="0" indent="-342900" algn="l" rtl="0">
              <a:lnSpc>
                <a:spcPct val="100000"/>
              </a:lnSpc>
              <a:spcBef>
                <a:spcPts val="480"/>
              </a:spcBef>
              <a:spcAft>
                <a:spcPts val="0"/>
              </a:spcAft>
              <a:buClr>
                <a:schemeClr val="hlink"/>
              </a:buClr>
              <a:buSzPct val="70000"/>
              <a:buFont typeface="Noto Symbol"/>
              <a:buChar char="■"/>
            </a:pPr>
            <a:r>
              <a:rPr lang="en-US" sz="2400" b="0" i="0" u="none" strike="noStrike" cap="none" baseline="0" dirty="0">
                <a:solidFill>
                  <a:schemeClr val="dk1"/>
                </a:solidFill>
                <a:latin typeface="Garamond"/>
                <a:ea typeface="Garamond"/>
                <a:cs typeface="Garamond"/>
                <a:sym typeface="Garamond"/>
              </a:rPr>
              <a:t>Theorized that earthquakes were caused by underground winds</a:t>
            </a:r>
          </a:p>
          <a:p>
            <a:pPr marL="342900" marR="0" lvl="0" indent="-342900" algn="l" rtl="0">
              <a:lnSpc>
                <a:spcPct val="100000"/>
              </a:lnSpc>
              <a:spcBef>
                <a:spcPts val="480"/>
              </a:spcBef>
              <a:spcAft>
                <a:spcPts val="0"/>
              </a:spcAft>
              <a:buClr>
                <a:schemeClr val="hlink"/>
              </a:buClr>
              <a:buSzPct val="70000"/>
              <a:buFont typeface="Noto Symbol"/>
              <a:buChar char="■"/>
            </a:pPr>
            <a:r>
              <a:rPr lang="en-US" sz="2400" b="0" i="0" u="none" strike="noStrike" cap="none" baseline="0" dirty="0">
                <a:solidFill>
                  <a:schemeClr val="dk1"/>
                </a:solidFill>
                <a:latin typeface="Garamond"/>
                <a:ea typeface="Garamond"/>
                <a:cs typeface="Garamond"/>
                <a:sym typeface="Garamond"/>
              </a:rPr>
              <a:t>Claimed that heavier objects fall faster than lighter objects</a:t>
            </a:r>
          </a:p>
          <a:p>
            <a:pPr marL="342900" marR="0" lvl="0" indent="-342900" algn="l" rtl="0">
              <a:lnSpc>
                <a:spcPct val="100000"/>
              </a:lnSpc>
              <a:spcBef>
                <a:spcPts val="480"/>
              </a:spcBef>
              <a:spcAft>
                <a:spcPts val="0"/>
              </a:spcAft>
              <a:buClr>
                <a:schemeClr val="hlink"/>
              </a:buClr>
              <a:buSzPct val="70000"/>
              <a:buFont typeface="Noto Symbol"/>
              <a:buChar char="■"/>
            </a:pPr>
            <a:r>
              <a:rPr lang="en-US" sz="2400" b="0" i="0" u="none" strike="noStrike" cap="none" baseline="0" dirty="0">
                <a:solidFill>
                  <a:schemeClr val="dk1"/>
                </a:solidFill>
                <a:latin typeface="Garamond"/>
                <a:ea typeface="Garamond"/>
                <a:cs typeface="Garamond"/>
                <a:sym typeface="Garamond"/>
              </a:rPr>
              <a:t>Supported the theory of a geocentric universe</a:t>
            </a:r>
          </a:p>
          <a:p>
            <a:pPr marL="342900" marR="0" lvl="0" indent="-342900" algn="l" rtl="0">
              <a:lnSpc>
                <a:spcPct val="100000"/>
              </a:lnSpc>
              <a:spcBef>
                <a:spcPts val="480"/>
              </a:spcBef>
              <a:spcAft>
                <a:spcPts val="0"/>
              </a:spcAft>
              <a:buClr>
                <a:schemeClr val="hlink"/>
              </a:buClr>
              <a:buSzPct val="70000"/>
              <a:buFont typeface="Noto Symbol"/>
              <a:buChar char="■"/>
            </a:pPr>
            <a:r>
              <a:rPr lang="en-US" sz="2400" b="0" i="0" u="none" strike="noStrike" cap="none" baseline="0" dirty="0">
                <a:solidFill>
                  <a:schemeClr val="dk1"/>
                </a:solidFill>
                <a:latin typeface="Garamond"/>
                <a:ea typeface="Garamond"/>
                <a:cs typeface="Garamond"/>
                <a:sym typeface="Garamond"/>
              </a:rPr>
              <a:t>Thought that the world was made of fire, air, earth and water</a:t>
            </a:r>
          </a:p>
        </p:txBody>
      </p:sp>
      <p:sp>
        <p:nvSpPr>
          <p:cNvPr id="82" name="Shape 82"/>
          <p:cNvSpPr txBox="1">
            <a:spLocks noGrp="1"/>
          </p:cNvSpPr>
          <p:nvPr>
            <p:ph type="body" idx="4294967295"/>
          </p:nvPr>
        </p:nvSpPr>
        <p:spPr>
          <a:xfrm>
            <a:off x="4648200" y="1600200"/>
            <a:ext cx="4038599" cy="4525961"/>
          </a:xfrm>
          <a:prstGeom prst="rect">
            <a:avLst/>
          </a:prstGeom>
          <a:noFill/>
          <a:ln>
            <a:noFill/>
          </a:ln>
        </p:spPr>
        <p:txBody>
          <a:bodyPr lIns="91425" tIns="45700" rIns="91425" bIns="45700" anchor="t" anchorCtr="0">
            <a:noAutofit/>
          </a:bodyPr>
          <a:lstStyle/>
          <a:p>
            <a:pPr marL="342900" marR="0" lvl="0" indent="-200660" algn="l" rtl="0">
              <a:lnSpc>
                <a:spcPct val="100000"/>
              </a:lnSpc>
              <a:spcBef>
                <a:spcPts val="0"/>
              </a:spcBef>
              <a:spcAft>
                <a:spcPts val="0"/>
              </a:spcAft>
              <a:buClr>
                <a:schemeClr val="hlink"/>
              </a:buClr>
              <a:buFont typeface="Noto Symbol"/>
              <a:buNone/>
            </a:pPr>
            <a:endParaRPr sz="3200" b="0" i="0" u="none" strike="noStrike" cap="none" baseline="0">
              <a:solidFill>
                <a:schemeClr val="dk1"/>
              </a:solidFill>
              <a:latin typeface="Garamond"/>
              <a:ea typeface="Garamond"/>
              <a:cs typeface="Garamond"/>
              <a:sym typeface="Garamond"/>
            </a:endParaRPr>
          </a:p>
        </p:txBody>
      </p:sp>
      <p:pic>
        <p:nvPicPr>
          <p:cNvPr id="83" name="Shape 83"/>
          <p:cNvPicPr preferRelativeResize="0"/>
          <p:nvPr/>
        </p:nvPicPr>
        <p:blipFill rotWithShape="1">
          <a:blip r:embed="rId3">
            <a:alphaModFix/>
          </a:blip>
          <a:srcRect/>
          <a:stretch/>
        </p:blipFill>
        <p:spPr>
          <a:xfrm>
            <a:off x="4648200" y="1600200"/>
            <a:ext cx="4038599" cy="457200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idx="4294967295"/>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Claudius Ptolemy</a:t>
            </a:r>
          </a:p>
        </p:txBody>
      </p:sp>
      <p:sp>
        <p:nvSpPr>
          <p:cNvPr id="65" name="Shape 65"/>
          <p:cNvSpPr txBox="1">
            <a:spLocks noGrp="1"/>
          </p:cNvSpPr>
          <p:nvPr>
            <p:ph type="body" idx="4294967295"/>
          </p:nvPr>
        </p:nvSpPr>
        <p:spPr>
          <a:xfrm>
            <a:off x="457200" y="1600200"/>
            <a:ext cx="4038599" cy="4525961"/>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hlink"/>
              </a:buClr>
              <a:buSzPct val="70000"/>
              <a:buFont typeface="Noto Symbol"/>
              <a:buChar char="■"/>
            </a:pPr>
            <a:r>
              <a:rPr lang="en-US" sz="2000" b="0" i="0" u="none" strike="noStrike" cap="none" baseline="0">
                <a:solidFill>
                  <a:schemeClr val="dk1"/>
                </a:solidFill>
                <a:latin typeface="Garamond"/>
                <a:ea typeface="Garamond"/>
                <a:cs typeface="Garamond"/>
                <a:sym typeface="Garamond"/>
              </a:rPr>
              <a:t>A Greek philosopher</a:t>
            </a:r>
          </a:p>
          <a:p>
            <a:pPr marL="342900" marR="0" lvl="0" indent="-342900" algn="l" rtl="0">
              <a:lnSpc>
                <a:spcPct val="90000"/>
              </a:lnSpc>
              <a:spcBef>
                <a:spcPts val="400"/>
              </a:spcBef>
              <a:spcAft>
                <a:spcPts val="0"/>
              </a:spcAft>
              <a:buClr>
                <a:schemeClr val="hlink"/>
              </a:buClr>
              <a:buSzPct val="70000"/>
              <a:buFont typeface="Noto Symbol"/>
              <a:buChar char="■"/>
            </a:pPr>
            <a:r>
              <a:rPr lang="en-US" sz="2000" b="0" i="0" u="none" strike="noStrike" cap="none" baseline="0">
                <a:solidFill>
                  <a:schemeClr val="dk1"/>
                </a:solidFill>
                <a:latin typeface="Garamond"/>
                <a:ea typeface="Garamond"/>
                <a:cs typeface="Garamond"/>
                <a:sym typeface="Garamond"/>
              </a:rPr>
              <a:t> Ptolemy supported the theory of the geocentric universe</a:t>
            </a:r>
          </a:p>
          <a:p>
            <a:pPr marL="342900" marR="0" lvl="0" indent="-342900" algn="l" rtl="0">
              <a:lnSpc>
                <a:spcPct val="90000"/>
              </a:lnSpc>
              <a:spcBef>
                <a:spcPts val="400"/>
              </a:spcBef>
              <a:spcAft>
                <a:spcPts val="0"/>
              </a:spcAft>
              <a:buClr>
                <a:schemeClr val="hlink"/>
              </a:buClr>
              <a:buSzPct val="70000"/>
              <a:buFont typeface="Noto Symbol"/>
              <a:buChar char="■"/>
            </a:pPr>
            <a:r>
              <a:rPr lang="en-US" sz="2000" b="0" i="0" u="none" strike="noStrike" cap="none" baseline="0">
                <a:solidFill>
                  <a:schemeClr val="dk1"/>
                </a:solidFill>
                <a:latin typeface="Garamond"/>
                <a:ea typeface="Garamond"/>
                <a:cs typeface="Garamond"/>
                <a:sym typeface="Garamond"/>
              </a:rPr>
              <a:t>Developed theories on planetary motion, theorizing that the planets move in a circular motion around the center planet, the closest idea of his time to the modern theory of planetary motion, and developed geometric formulas to calculate the surface area of a circle, which he used to calculate the surface area of planets.</a:t>
            </a:r>
          </a:p>
          <a:p>
            <a:pPr marL="342900" marR="0" lvl="0" indent="-254000" algn="l" rtl="0">
              <a:lnSpc>
                <a:spcPct val="100000"/>
              </a:lnSpc>
              <a:spcBef>
                <a:spcPts val="400"/>
              </a:spcBef>
              <a:spcAft>
                <a:spcPts val="0"/>
              </a:spcAft>
              <a:buClr>
                <a:schemeClr val="hlink"/>
              </a:buClr>
              <a:buFont typeface="Noto Symbol"/>
              <a:buNone/>
            </a:pPr>
            <a:endParaRPr sz="2000" b="0" i="0" u="none" strike="noStrike" cap="none" baseline="0">
              <a:solidFill>
                <a:schemeClr val="dk1"/>
              </a:solidFill>
              <a:latin typeface="Garamond"/>
              <a:ea typeface="Garamond"/>
              <a:cs typeface="Garamond"/>
              <a:sym typeface="Garamond"/>
            </a:endParaRPr>
          </a:p>
        </p:txBody>
      </p:sp>
      <p:sp>
        <p:nvSpPr>
          <p:cNvPr id="66" name="Shape 66"/>
          <p:cNvSpPr txBox="1">
            <a:spLocks noGrp="1"/>
          </p:cNvSpPr>
          <p:nvPr>
            <p:ph type="body" idx="4294967295"/>
          </p:nvPr>
        </p:nvSpPr>
        <p:spPr>
          <a:xfrm>
            <a:off x="4648200" y="1600200"/>
            <a:ext cx="4038599" cy="4525961"/>
          </a:xfrm>
          <a:prstGeom prst="rect">
            <a:avLst/>
          </a:prstGeom>
          <a:noFill/>
          <a:ln>
            <a:noFill/>
          </a:ln>
        </p:spPr>
        <p:txBody>
          <a:bodyPr lIns="91425" tIns="45700" rIns="91425" bIns="45700" anchor="t" anchorCtr="0">
            <a:noAutofit/>
          </a:bodyPr>
          <a:lstStyle/>
          <a:p>
            <a:pPr marL="342900" marR="0" lvl="0" indent="-200660" algn="l" rtl="0">
              <a:lnSpc>
                <a:spcPct val="100000"/>
              </a:lnSpc>
              <a:spcBef>
                <a:spcPts val="0"/>
              </a:spcBef>
              <a:spcAft>
                <a:spcPts val="0"/>
              </a:spcAft>
              <a:buClr>
                <a:schemeClr val="hlink"/>
              </a:buClr>
              <a:buFont typeface="Noto Symbol"/>
              <a:buNone/>
            </a:pPr>
            <a:endParaRPr sz="3200" b="0" i="0" u="none" strike="noStrike" cap="none" baseline="0">
              <a:solidFill>
                <a:schemeClr val="dk1"/>
              </a:solidFill>
              <a:latin typeface="Garamond"/>
              <a:ea typeface="Garamond"/>
              <a:cs typeface="Garamond"/>
              <a:sym typeface="Garamond"/>
            </a:endParaRPr>
          </a:p>
        </p:txBody>
      </p:sp>
      <p:pic>
        <p:nvPicPr>
          <p:cNvPr id="67" name="Shape 67"/>
          <p:cNvPicPr preferRelativeResize="0"/>
          <p:nvPr/>
        </p:nvPicPr>
        <p:blipFill rotWithShape="1">
          <a:blip r:embed="rId3">
            <a:alphaModFix/>
          </a:blip>
          <a:srcRect/>
          <a:stretch/>
        </p:blipFill>
        <p:spPr>
          <a:xfrm>
            <a:off x="4648200" y="1600200"/>
            <a:ext cx="4038599" cy="45720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http://zebu.uoregon.edu/timages/cosm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4286250" cy="43148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arthist.umn.edu/classes/AH3315/spring2007/Images/Nuremberg_Univers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685800"/>
            <a:ext cx="4572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2009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idx="4294967295"/>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Galen</a:t>
            </a:r>
          </a:p>
        </p:txBody>
      </p:sp>
      <p:sp>
        <p:nvSpPr>
          <p:cNvPr id="73" name="Shape 73"/>
          <p:cNvSpPr txBox="1">
            <a:spLocks noGrp="1"/>
          </p:cNvSpPr>
          <p:nvPr>
            <p:ph type="body" idx="4294967295"/>
          </p:nvPr>
        </p:nvSpPr>
        <p:spPr>
          <a:xfrm>
            <a:off x="457200" y="1600200"/>
            <a:ext cx="4038599" cy="4525961"/>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hlink"/>
              </a:buClr>
              <a:buSzPct val="70000"/>
              <a:buFont typeface="Noto Symbol"/>
              <a:buChar char="■"/>
            </a:pPr>
            <a:r>
              <a:rPr lang="en-US" sz="2000" b="0" i="0" u="none" strike="noStrike" cap="none" baseline="0" dirty="0">
                <a:solidFill>
                  <a:schemeClr val="dk1"/>
                </a:solidFill>
                <a:latin typeface="Garamond"/>
                <a:ea typeface="Garamond"/>
                <a:cs typeface="Garamond"/>
                <a:sym typeface="Garamond"/>
              </a:rPr>
              <a:t>Claudius </a:t>
            </a:r>
            <a:r>
              <a:rPr lang="en-US" sz="2000" b="0" i="0" u="none" strike="noStrike" cap="none" baseline="0" dirty="0" smtClean="0">
                <a:solidFill>
                  <a:schemeClr val="dk1"/>
                </a:solidFill>
                <a:latin typeface="Garamond"/>
                <a:ea typeface="Garamond"/>
                <a:cs typeface="Garamond"/>
                <a:sym typeface="Garamond"/>
              </a:rPr>
              <a:t>Galen , physician </a:t>
            </a:r>
            <a:r>
              <a:rPr lang="en-US" sz="2000" b="0" i="0" u="none" strike="noStrike" cap="none" baseline="0" dirty="0">
                <a:solidFill>
                  <a:schemeClr val="dk1"/>
                </a:solidFill>
                <a:latin typeface="Garamond"/>
                <a:ea typeface="Garamond"/>
                <a:cs typeface="Garamond"/>
                <a:sym typeface="Garamond"/>
              </a:rPr>
              <a:t>to five Roman emperors. Teacher, philosopher, pharmacist and leading scientist of his day. </a:t>
            </a:r>
          </a:p>
          <a:p>
            <a:pPr marL="342900" marR="0" lvl="0" indent="-342900" algn="l" rtl="0">
              <a:lnSpc>
                <a:spcPct val="90000"/>
              </a:lnSpc>
              <a:spcBef>
                <a:spcPts val="400"/>
              </a:spcBef>
              <a:spcAft>
                <a:spcPts val="0"/>
              </a:spcAft>
              <a:buClr>
                <a:schemeClr val="hlink"/>
              </a:buClr>
              <a:buSzPct val="70000"/>
              <a:buFont typeface="Noto Symbol"/>
              <a:buChar char="■"/>
            </a:pPr>
            <a:r>
              <a:rPr lang="en-US" sz="2000" b="0" i="0" u="none" strike="noStrike" cap="none" baseline="0" dirty="0">
                <a:solidFill>
                  <a:schemeClr val="dk1"/>
                </a:solidFill>
                <a:latin typeface="Garamond"/>
                <a:ea typeface="Garamond"/>
                <a:cs typeface="Garamond"/>
                <a:sym typeface="Garamond"/>
              </a:rPr>
              <a:t>Theorized that illness was caused by an imbalance of the four </a:t>
            </a:r>
            <a:r>
              <a:rPr lang="en-US" sz="2000" b="0" i="0" u="none" strike="noStrike" cap="none" baseline="0" dirty="0" err="1">
                <a:solidFill>
                  <a:schemeClr val="dk1"/>
                </a:solidFill>
                <a:latin typeface="Garamond"/>
                <a:ea typeface="Garamond"/>
                <a:cs typeface="Garamond"/>
                <a:sym typeface="Garamond"/>
              </a:rPr>
              <a:t>humours</a:t>
            </a:r>
            <a:r>
              <a:rPr lang="en-US" sz="2000" b="0" i="0" u="none" strike="noStrike" cap="none" baseline="0" dirty="0">
                <a:solidFill>
                  <a:schemeClr val="dk1"/>
                </a:solidFill>
                <a:latin typeface="Garamond"/>
                <a:ea typeface="Garamond"/>
                <a:cs typeface="Garamond"/>
                <a:sym typeface="Garamond"/>
              </a:rPr>
              <a:t>: blood, phlegm, black bile and yellow bile. </a:t>
            </a:r>
          </a:p>
          <a:p>
            <a:pPr marL="342900" marR="0" lvl="0" indent="-342900" algn="l" rtl="0">
              <a:lnSpc>
                <a:spcPct val="90000"/>
              </a:lnSpc>
              <a:spcBef>
                <a:spcPts val="400"/>
              </a:spcBef>
              <a:spcAft>
                <a:spcPts val="0"/>
              </a:spcAft>
              <a:buClr>
                <a:schemeClr val="hlink"/>
              </a:buClr>
              <a:buSzPct val="70000"/>
              <a:buFont typeface="Noto Symbol"/>
              <a:buChar char="■"/>
            </a:pPr>
            <a:r>
              <a:rPr lang="en-US" sz="2000" b="0" i="0" u="none" strike="noStrike" cap="none" baseline="0" dirty="0">
                <a:solidFill>
                  <a:schemeClr val="dk1"/>
                </a:solidFill>
                <a:latin typeface="Garamond"/>
                <a:ea typeface="Garamond"/>
                <a:cs typeface="Garamond"/>
                <a:sym typeface="Garamond"/>
              </a:rPr>
              <a:t>Galen also believed (incorrectly) that blood was continuously being made</a:t>
            </a:r>
            <a:r>
              <a:rPr lang="en-US" sz="2000" b="1" i="0" u="none" strike="noStrike" cap="none" baseline="0" dirty="0">
                <a:solidFill>
                  <a:schemeClr val="dk1"/>
                </a:solidFill>
                <a:latin typeface="Garamond"/>
                <a:ea typeface="Garamond"/>
                <a:cs typeface="Garamond"/>
                <a:sym typeface="Garamond"/>
              </a:rPr>
              <a:t> </a:t>
            </a:r>
            <a:r>
              <a:rPr lang="en-US" sz="2000" b="0" i="0" u="none" strike="noStrike" cap="none" baseline="0" dirty="0">
                <a:solidFill>
                  <a:schemeClr val="dk1"/>
                </a:solidFill>
                <a:latin typeface="Garamond"/>
                <a:ea typeface="Garamond"/>
                <a:cs typeface="Garamond"/>
                <a:sym typeface="Garamond"/>
              </a:rPr>
              <a:t>and used up</a:t>
            </a:r>
            <a:r>
              <a:rPr lang="en-US" sz="2000" b="0" i="0" u="none" strike="noStrike" cap="none" baseline="0" dirty="0" smtClean="0">
                <a:solidFill>
                  <a:schemeClr val="dk1"/>
                </a:solidFill>
                <a:latin typeface="Garamond"/>
                <a:ea typeface="Garamond"/>
                <a:cs typeface="Garamond"/>
                <a:sym typeface="Garamond"/>
              </a:rPr>
              <a:t>.</a:t>
            </a:r>
            <a:endParaRPr lang="en-US" sz="2000" b="0" i="0" u="none" strike="noStrike" cap="none" baseline="0" dirty="0">
              <a:solidFill>
                <a:schemeClr val="dk1"/>
              </a:solidFill>
              <a:latin typeface="Garamond"/>
              <a:ea typeface="Garamond"/>
              <a:cs typeface="Garamond"/>
              <a:sym typeface="Garamond"/>
            </a:endParaRPr>
          </a:p>
        </p:txBody>
      </p:sp>
      <p:sp>
        <p:nvSpPr>
          <p:cNvPr id="74" name="Shape 74"/>
          <p:cNvSpPr txBox="1">
            <a:spLocks noGrp="1"/>
          </p:cNvSpPr>
          <p:nvPr>
            <p:ph type="body" idx="4294967295"/>
          </p:nvPr>
        </p:nvSpPr>
        <p:spPr>
          <a:xfrm>
            <a:off x="4648200" y="1600200"/>
            <a:ext cx="4038599" cy="4525961"/>
          </a:xfrm>
          <a:prstGeom prst="rect">
            <a:avLst/>
          </a:prstGeom>
          <a:noFill/>
          <a:ln>
            <a:noFill/>
          </a:ln>
        </p:spPr>
        <p:txBody>
          <a:bodyPr lIns="91425" tIns="45700" rIns="91425" bIns="45700" anchor="t" anchorCtr="0">
            <a:noAutofit/>
          </a:bodyPr>
          <a:lstStyle/>
          <a:p>
            <a:pPr marL="342900" marR="0" lvl="0" indent="-200660" algn="l" rtl="0">
              <a:lnSpc>
                <a:spcPct val="100000"/>
              </a:lnSpc>
              <a:spcBef>
                <a:spcPts val="0"/>
              </a:spcBef>
              <a:spcAft>
                <a:spcPts val="0"/>
              </a:spcAft>
              <a:buClr>
                <a:schemeClr val="hlink"/>
              </a:buClr>
              <a:buFont typeface="Noto Symbol"/>
              <a:buNone/>
            </a:pPr>
            <a:endParaRPr sz="3200" b="0" i="0" u="none" strike="noStrike" cap="none" baseline="0">
              <a:solidFill>
                <a:schemeClr val="dk1"/>
              </a:solidFill>
              <a:latin typeface="Garamond"/>
              <a:ea typeface="Garamond"/>
              <a:cs typeface="Garamond"/>
              <a:sym typeface="Garamond"/>
            </a:endParaRPr>
          </a:p>
        </p:txBody>
      </p:sp>
      <p:pic>
        <p:nvPicPr>
          <p:cNvPr id="75" name="Shape 75"/>
          <p:cNvPicPr preferRelativeResize="0"/>
          <p:nvPr/>
        </p:nvPicPr>
        <p:blipFill rotWithShape="1">
          <a:blip r:embed="rId3">
            <a:alphaModFix/>
          </a:blip>
          <a:srcRect/>
          <a:stretch/>
        </p:blipFill>
        <p:spPr>
          <a:xfrm>
            <a:off x="4648200" y="1447800"/>
            <a:ext cx="4038599" cy="50291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rgbClr val="185454"/>
            </a:gs>
          </a:gsLst>
          <a:lin ang="5400000" scaled="0"/>
        </a:gradFill>
        <a:effectLst/>
      </p:bgPr>
    </p:bg>
    <p:spTree>
      <p:nvGrpSpPr>
        <p:cNvPr id="1" name="Shape 645"/>
        <p:cNvGrpSpPr/>
        <p:nvPr/>
      </p:nvGrpSpPr>
      <p:grpSpPr>
        <a:xfrm>
          <a:off x="0" y="0"/>
          <a:ext cx="0" cy="0"/>
          <a:chOff x="0" y="0"/>
          <a:chExt cx="0" cy="0"/>
        </a:xfrm>
      </p:grpSpPr>
      <p:sp>
        <p:nvSpPr>
          <p:cNvPr id="646" name="Shape 646"/>
          <p:cNvSpPr txBox="1">
            <a:spLocks noGrp="1"/>
          </p:cNvSpPr>
          <p:nvPr>
            <p:ph type="title"/>
          </p:nvPr>
        </p:nvSpPr>
        <p:spPr>
          <a:xfrm>
            <a:off x="457200" y="277812"/>
            <a:ext cx="8229600" cy="1139825"/>
          </a:xfrm>
          <a:prstGeom prst="rect">
            <a:avLst/>
          </a:prstGeom>
          <a:noFill/>
          <a:ln>
            <a:noFill/>
          </a:ln>
        </p:spPr>
        <p:txBody>
          <a:bodyPr lIns="91425" tIns="45700" rIns="91425" bIns="45700" anchor="ctr" anchorCtr="1">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dirty="0">
                <a:solidFill>
                  <a:schemeClr val="dk2"/>
                </a:solidFill>
                <a:latin typeface="Arial"/>
                <a:ea typeface="Arial"/>
                <a:cs typeface="Arial"/>
                <a:sym typeface="Arial"/>
              </a:rPr>
              <a:t>GEOCENTRIC V. HELIOCENTRIC</a:t>
            </a:r>
          </a:p>
        </p:txBody>
      </p:sp>
      <p:sp>
        <p:nvSpPr>
          <p:cNvPr id="647" name="Shape 647"/>
          <p:cNvSpPr txBox="1">
            <a:spLocks noGrp="1"/>
          </p:cNvSpPr>
          <p:nvPr>
            <p:ph type="body" idx="1"/>
          </p:nvPr>
        </p:nvSpPr>
        <p:spPr>
          <a:xfrm>
            <a:off x="457200" y="1600200"/>
            <a:ext cx="8229600" cy="453072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hlink"/>
              </a:buClr>
              <a:buSzPct val="60000"/>
              <a:buFont typeface="Noto Symbol"/>
              <a:buChar char="■"/>
            </a:pPr>
            <a:r>
              <a:rPr lang="en-US" sz="3200" b="0" i="0" u="none" strike="noStrike" cap="none" baseline="0" dirty="0">
                <a:solidFill>
                  <a:schemeClr val="dk1"/>
                </a:solidFill>
                <a:latin typeface="Verdana"/>
                <a:ea typeface="Verdana"/>
                <a:cs typeface="Verdana"/>
                <a:sym typeface="Verdana"/>
              </a:rPr>
              <a:t>Geocentric:  Aristotle, Ptolemy and 			 the Catholic church</a:t>
            </a:r>
          </a:p>
          <a:p>
            <a:pPr marL="342900" marR="0" lvl="0" indent="-220980" algn="l" rtl="0">
              <a:lnSpc>
                <a:spcPct val="100000"/>
              </a:lnSpc>
              <a:spcBef>
                <a:spcPts val="640"/>
              </a:spcBef>
              <a:spcAft>
                <a:spcPts val="0"/>
              </a:spcAft>
              <a:buClr>
                <a:schemeClr val="hlink"/>
              </a:buClr>
              <a:buFont typeface="Noto Symbol"/>
              <a:buNone/>
            </a:pPr>
            <a:endParaRPr sz="3200" b="0" i="0" u="none" strike="noStrike" cap="none" baseline="0" dirty="0">
              <a:solidFill>
                <a:schemeClr val="dk1"/>
              </a:solidFill>
              <a:latin typeface="Verdana"/>
              <a:ea typeface="Verdana"/>
              <a:cs typeface="Verdana"/>
              <a:sym typeface="Verdana"/>
            </a:endParaRPr>
          </a:p>
          <a:p>
            <a:pPr marL="342900" marR="0" lvl="0" indent="-342900" algn="l" rtl="0">
              <a:lnSpc>
                <a:spcPct val="100000"/>
              </a:lnSpc>
              <a:spcBef>
                <a:spcPts val="640"/>
              </a:spcBef>
              <a:spcAft>
                <a:spcPts val="0"/>
              </a:spcAft>
              <a:buClr>
                <a:schemeClr val="hlink"/>
              </a:buClr>
              <a:buSzPct val="60000"/>
              <a:buFont typeface="Noto Symbol"/>
              <a:buChar char="■"/>
            </a:pPr>
            <a:r>
              <a:rPr lang="en-US" sz="3200" b="0" i="0" u="none" strike="noStrike" cap="none" baseline="0" dirty="0">
                <a:solidFill>
                  <a:schemeClr val="dk1"/>
                </a:solidFill>
                <a:latin typeface="Verdana"/>
                <a:ea typeface="Verdana"/>
                <a:cs typeface="Verdana"/>
                <a:sym typeface="Verdana"/>
              </a:rPr>
              <a:t>Heliocentric:  Copernicus</a:t>
            </a:r>
          </a:p>
          <a:p>
            <a:pPr marL="1143000" marR="0" lvl="2" indent="-228600" algn="l" rtl="0">
              <a:lnSpc>
                <a:spcPct val="100000"/>
              </a:lnSpc>
              <a:spcBef>
                <a:spcPts val="480"/>
              </a:spcBef>
              <a:spcAft>
                <a:spcPts val="0"/>
              </a:spcAft>
              <a:buClr>
                <a:schemeClr val="accent2"/>
              </a:buClr>
              <a:buSzPct val="59999"/>
              <a:buFont typeface="Noto Symbol"/>
              <a:buChar char="■"/>
            </a:pPr>
            <a:r>
              <a:rPr lang="en-US" sz="2400" b="0" i="1" u="none" strike="noStrike" cap="none" baseline="0" dirty="0">
                <a:solidFill>
                  <a:schemeClr val="dk1"/>
                </a:solidFill>
                <a:latin typeface="Times New Roman"/>
                <a:ea typeface="Times New Roman"/>
                <a:cs typeface="Times New Roman"/>
                <a:sym typeface="Times New Roman"/>
              </a:rPr>
              <a:t>On the Revolution of Heavenly Bodies</a:t>
            </a:r>
            <a:r>
              <a:rPr lang="en-US" sz="2400" b="0" i="0" u="none" strike="noStrike" cap="none" baseline="0" dirty="0">
                <a:solidFill>
                  <a:schemeClr val="dk1"/>
                </a:solidFill>
                <a:latin typeface="Verdana"/>
                <a:ea typeface="Verdana"/>
                <a:cs typeface="Verdana"/>
                <a:sym typeface="Verdana"/>
              </a:rPr>
              <a:t>…</a:t>
            </a:r>
          </a:p>
          <a:p>
            <a:pPr marL="1600200" marR="0" lvl="3" indent="-228600" algn="l" rtl="0">
              <a:lnSpc>
                <a:spcPct val="100000"/>
              </a:lnSpc>
              <a:spcBef>
                <a:spcPts val="400"/>
              </a:spcBef>
              <a:spcAft>
                <a:spcPts val="0"/>
              </a:spcAft>
              <a:buClr>
                <a:schemeClr val="dk2"/>
              </a:buClr>
              <a:buSzPct val="100000"/>
              <a:buFont typeface="Verdana"/>
              <a:buChar char="•"/>
            </a:pPr>
            <a:r>
              <a:rPr lang="en-US" sz="2000" b="0" i="0" u="none" strike="noStrike" cap="none" baseline="0" dirty="0">
                <a:solidFill>
                  <a:schemeClr val="dk1"/>
                </a:solidFill>
                <a:latin typeface="Verdana"/>
                <a:ea typeface="Verdana"/>
                <a:cs typeface="Verdana"/>
                <a:sym typeface="Verdana"/>
              </a:rPr>
              <a:t>first new view of the universe in 2000 years</a:t>
            </a:r>
          </a:p>
        </p:txBody>
      </p:sp>
      <p:pic>
        <p:nvPicPr>
          <p:cNvPr id="648" name="Shape 648"/>
          <p:cNvPicPr preferRelativeResize="0"/>
          <p:nvPr/>
        </p:nvPicPr>
        <p:blipFill rotWithShape="1">
          <a:blip r:embed="rId4">
            <a:alphaModFix/>
          </a:blip>
          <a:srcRect/>
          <a:stretch/>
        </p:blipFill>
        <p:spPr>
          <a:xfrm>
            <a:off x="3962400" y="4800600"/>
            <a:ext cx="866774" cy="140970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Globe">
  <a:themeElements>
    <a:clrScheme name="Globe 1">
      <a:dk1>
        <a:srgbClr val="FFFFFF"/>
      </a:dk1>
      <a:lt1>
        <a:srgbClr val="0066CC"/>
      </a:lt1>
      <a:dk2>
        <a:srgbClr val="CCECFF"/>
      </a:dk2>
      <a:lt2>
        <a:srgbClr val="003B76"/>
      </a:lt2>
      <a:accent1>
        <a:srgbClr val="33CCCC"/>
      </a:accent1>
      <a:accent2>
        <a:srgbClr val="66CCFF"/>
      </a:accent2>
      <a:accent3>
        <a:srgbClr val="0066CC"/>
      </a:accent3>
      <a:accent4>
        <a:srgbClr val="33CCCC"/>
      </a:accent4>
      <a:accent5>
        <a:srgbClr val="66CCFF"/>
      </a:accent5>
      <a:accent6>
        <a:srgbClr val="0066CC"/>
      </a:accent6>
      <a:hlink>
        <a:srgbClr val="FFFFCC"/>
      </a:hlink>
      <a:folHlink>
        <a:srgbClr val="FFCC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gital Dots">
  <a:themeElements>
    <a:clrScheme name="Digital Dots 1">
      <a:dk1>
        <a:srgbClr val="FFFFFF"/>
      </a:dk1>
      <a:lt1>
        <a:srgbClr val="800000"/>
      </a:lt1>
      <a:dk2>
        <a:srgbClr val="FFFFCC"/>
      </a:dk2>
      <a:lt2>
        <a:srgbClr val="700000"/>
      </a:lt2>
      <a:accent1>
        <a:srgbClr val="BE7960"/>
      </a:accent1>
      <a:accent2>
        <a:srgbClr val="600000"/>
      </a:accent2>
      <a:accent3>
        <a:srgbClr val="800000"/>
      </a:accent3>
      <a:accent4>
        <a:srgbClr val="BE7960"/>
      </a:accent4>
      <a:accent5>
        <a:srgbClr val="600000"/>
      </a:accent5>
      <a:accent6>
        <a:srgbClr val="800000"/>
      </a:accent6>
      <a:hlink>
        <a:srgbClr val="FFFF99"/>
      </a:hlink>
      <a:folHlink>
        <a:srgbClr val="D3A21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scade">
  <a:themeElements>
    <a:clrScheme name="Cascade 1">
      <a:dk1>
        <a:srgbClr val="FFFFFF"/>
      </a:dk1>
      <a:lt1>
        <a:srgbClr val="000066"/>
      </a:lt1>
      <a:dk2>
        <a:srgbClr val="FFFFFF"/>
      </a:dk2>
      <a:lt2>
        <a:srgbClr val="FFFFCC"/>
      </a:lt2>
      <a:accent1>
        <a:srgbClr val="0078F0"/>
      </a:accent1>
      <a:accent2>
        <a:srgbClr val="CCECFF"/>
      </a:accent2>
      <a:accent3>
        <a:srgbClr val="000066"/>
      </a:accent3>
      <a:accent4>
        <a:srgbClr val="0078F0"/>
      </a:accent4>
      <a:accent5>
        <a:srgbClr val="CCECFF"/>
      </a:accent5>
      <a:accent6>
        <a:srgbClr val="000066"/>
      </a:accent6>
      <a:hlink>
        <a:srgbClr val="3399FF"/>
      </a:hlink>
      <a:folHlink>
        <a:srgbClr val="FF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Ripple">
  <a:themeElements>
    <a:clrScheme name="Ripple 1">
      <a:dk1>
        <a:srgbClr val="FFFFFF"/>
      </a:dk1>
      <a:lt1>
        <a:srgbClr val="0068AE"/>
      </a:lt1>
      <a:dk2>
        <a:srgbClr val="CCECFF"/>
      </a:dk2>
      <a:lt2>
        <a:srgbClr val="008AE8"/>
      </a:lt2>
      <a:accent1>
        <a:srgbClr val="009999"/>
      </a:accent1>
      <a:accent2>
        <a:srgbClr val="0088E4"/>
      </a:accent2>
      <a:accent3>
        <a:srgbClr val="0068AE"/>
      </a:accent3>
      <a:accent4>
        <a:srgbClr val="009999"/>
      </a:accent4>
      <a:accent5>
        <a:srgbClr val="0088E4"/>
      </a:accent5>
      <a:accent6>
        <a:srgbClr val="0068AE"/>
      </a:accent6>
      <a:hlink>
        <a:srgbClr val="99FF99"/>
      </a:hlink>
      <a:folHlink>
        <a:srgbClr val="AFE1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yers">
  <a:themeElements>
    <a:clrScheme name="Layers 1">
      <a:dk1>
        <a:srgbClr val="000000"/>
      </a:dk1>
      <a:lt1>
        <a:srgbClr val="FFFFE1"/>
      </a:lt1>
      <a:dk2>
        <a:srgbClr val="330033"/>
      </a:dk2>
      <a:lt2>
        <a:srgbClr val="330033"/>
      </a:lt2>
      <a:accent1>
        <a:srgbClr val="CCCC99"/>
      </a:accent1>
      <a:accent2>
        <a:srgbClr val="FF0000"/>
      </a:accent2>
      <a:accent3>
        <a:srgbClr val="FFFFE1"/>
      </a:accent3>
      <a:accent4>
        <a:srgbClr val="CCCC99"/>
      </a:accent4>
      <a:accent5>
        <a:srgbClr val="FF0000"/>
      </a:accent5>
      <a:accent6>
        <a:srgbClr val="FFFFE1"/>
      </a:accent6>
      <a:hlink>
        <a:srgbClr val="990033"/>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Glass Layers">
  <a:themeElements>
    <a:clrScheme name="Glass Layers 1">
      <a:dk1>
        <a:srgbClr val="FFFFFF"/>
      </a:dk1>
      <a:lt1>
        <a:srgbClr val="008000"/>
      </a:lt1>
      <a:dk2>
        <a:srgbClr val="FFFFB7"/>
      </a:dk2>
      <a:lt2>
        <a:srgbClr val="006600"/>
      </a:lt2>
      <a:accent1>
        <a:srgbClr val="99CC00"/>
      </a:accent1>
      <a:accent2>
        <a:srgbClr val="00CC00"/>
      </a:accent2>
      <a:accent3>
        <a:srgbClr val="008000"/>
      </a:accent3>
      <a:accent4>
        <a:srgbClr val="99CC00"/>
      </a:accent4>
      <a:accent5>
        <a:srgbClr val="00CC00"/>
      </a:accent5>
      <a:accent6>
        <a:srgbClr val="008000"/>
      </a:accent6>
      <a:hlink>
        <a:srgbClr val="99FF66"/>
      </a:hlink>
      <a:folHlink>
        <a:srgbClr val="FFFF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atellite Dish">
  <a:themeElements>
    <a:clrScheme name="Satellite Dish 1">
      <a:dk1>
        <a:srgbClr val="FFFFFF"/>
      </a:dk1>
      <a:lt1>
        <a:srgbClr val="757868"/>
      </a:lt1>
      <a:dk2>
        <a:srgbClr val="C4C3AA"/>
      </a:dk2>
      <a:lt2>
        <a:srgbClr val="666A5C"/>
      </a:lt2>
      <a:accent1>
        <a:srgbClr val="9AC2C0"/>
      </a:accent1>
      <a:accent2>
        <a:srgbClr val="4D4F45"/>
      </a:accent2>
      <a:accent3>
        <a:srgbClr val="757868"/>
      </a:accent3>
      <a:accent4>
        <a:srgbClr val="9AC2C0"/>
      </a:accent4>
      <a:accent5>
        <a:srgbClr val="4D4F45"/>
      </a:accent5>
      <a:accent6>
        <a:srgbClr val="757868"/>
      </a:accent6>
      <a:hlink>
        <a:srgbClr val="009999"/>
      </a:hlink>
      <a:folHlink>
        <a:srgbClr val="BFCB4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Maple">
  <a:themeElements>
    <a:clrScheme name="Maple 1">
      <a:dk1>
        <a:srgbClr val="FFFFFF"/>
      </a:dk1>
      <a:lt1>
        <a:srgbClr val="993300"/>
      </a:lt1>
      <a:dk2>
        <a:srgbClr val="FEEC94"/>
      </a:dk2>
      <a:lt2>
        <a:srgbClr val="BB5F03"/>
      </a:lt2>
      <a:accent1>
        <a:srgbClr val="FF9900"/>
      </a:accent1>
      <a:accent2>
        <a:srgbClr val="B76A03"/>
      </a:accent2>
      <a:accent3>
        <a:srgbClr val="993300"/>
      </a:accent3>
      <a:accent4>
        <a:srgbClr val="FF9900"/>
      </a:accent4>
      <a:accent5>
        <a:srgbClr val="B76A03"/>
      </a:accent5>
      <a:accent6>
        <a:srgbClr val="993300"/>
      </a:accent6>
      <a:hlink>
        <a:srgbClr val="FFFFCC"/>
      </a:hlink>
      <a:folHlink>
        <a:srgbClr val="CC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a:dk1>
      <a:srgbClr val="FFFFFF"/>
    </a:dk1>
    <a:lt1>
      <a:srgbClr val="008080"/>
    </a:lt1>
    <a:dk2>
      <a:srgbClr val="FFFFCC"/>
    </a:dk2>
    <a:lt2>
      <a:srgbClr val="005856"/>
    </a:lt2>
    <a:accent1>
      <a:srgbClr val="0099CC"/>
    </a:accent1>
    <a:accent2>
      <a:srgbClr val="00CCFF"/>
    </a:accent2>
    <a:accent3>
      <a:srgbClr val="008080"/>
    </a:accent3>
    <a:accent4>
      <a:srgbClr val="0099CC"/>
    </a:accent4>
    <a:accent5>
      <a:srgbClr val="00CCFF"/>
    </a:accent5>
    <a:accent6>
      <a:srgbClr val="008080"/>
    </a:accent6>
    <a:hlink>
      <a:srgbClr val="1ACE9F"/>
    </a:hlink>
    <a:folHlink>
      <a:srgbClr val="948CCE"/>
    </a:folHlink>
  </a:clrScheme>
</a:themeOverride>
</file>

<file path=ppt/theme/themeOverride10.xml><?xml version="1.0" encoding="utf-8"?>
<a:themeOverride xmlns:a="http://schemas.openxmlformats.org/drawingml/2006/main">
  <a:clrScheme name="default">
    <a:dk1>
      <a:srgbClr val="000000"/>
    </a:dk1>
    <a:lt1>
      <a:srgbClr val="FFFFD9"/>
    </a:lt1>
    <a:dk2>
      <a:srgbClr val="000000"/>
    </a:dk2>
    <a:lt2>
      <a:srgbClr val="777777"/>
    </a:lt2>
    <a:accent1>
      <a:srgbClr val="FFFFF7"/>
    </a:accent1>
    <a:accent2>
      <a:srgbClr val="33CCCC"/>
    </a:accent2>
    <a:accent3>
      <a:srgbClr val="FFFFD9"/>
    </a:accent3>
    <a:accent4>
      <a:srgbClr val="FFFFF7"/>
    </a:accent4>
    <a:accent5>
      <a:srgbClr val="33CCCC"/>
    </a:accent5>
    <a:accent6>
      <a:srgbClr val="FFFFD9"/>
    </a:accent6>
    <a:hlink>
      <a:srgbClr val="FF5050"/>
    </a:hlink>
    <a:folHlink>
      <a:srgbClr val="FF9900"/>
    </a:folHlink>
  </a:clrScheme>
</a:themeOverride>
</file>

<file path=ppt/theme/themeOverride11.xml><?xml version="1.0" encoding="utf-8"?>
<a:themeOverride xmlns:a="http://schemas.openxmlformats.org/drawingml/2006/main">
  <a:clrScheme name="default">
    <a:dk1>
      <a:srgbClr val="CCCCCC"/>
    </a:dk1>
    <a:lt1>
      <a:srgbClr val="000000"/>
    </a:lt1>
    <a:dk2>
      <a:srgbClr val="FFFFFF"/>
    </a:dk2>
    <a:lt2>
      <a:srgbClr val="993300"/>
    </a:lt2>
    <a:accent1>
      <a:srgbClr val="576F2B"/>
    </a:accent1>
    <a:accent2>
      <a:srgbClr val="666699"/>
    </a:accent2>
    <a:accent3>
      <a:srgbClr val="000000"/>
    </a:accent3>
    <a:accent4>
      <a:srgbClr val="576F2B"/>
    </a:accent4>
    <a:accent5>
      <a:srgbClr val="666699"/>
    </a:accent5>
    <a:accent6>
      <a:srgbClr val="000000"/>
    </a:accent6>
    <a:hlink>
      <a:srgbClr val="993300"/>
    </a:hlink>
    <a:folHlink>
      <a:srgbClr val="CC9900"/>
    </a:folHlink>
  </a:clrScheme>
</a:themeOverride>
</file>

<file path=ppt/theme/themeOverride12.xml><?xml version="1.0" encoding="utf-8"?>
<a:themeOverride xmlns:a="http://schemas.openxmlformats.org/drawingml/2006/main">
  <a:clrScheme name="default">
    <a:dk1>
      <a:srgbClr val="FFFFCC"/>
    </a:dk1>
    <a:lt1>
      <a:srgbClr val="79A994"/>
    </a:lt1>
    <a:dk2>
      <a:srgbClr val="FFFFCC"/>
    </a:dk2>
    <a:lt2>
      <a:srgbClr val="455B41"/>
    </a:lt2>
    <a:accent1>
      <a:srgbClr val="517087"/>
    </a:accent1>
    <a:accent2>
      <a:srgbClr val="666699"/>
    </a:accent2>
    <a:accent3>
      <a:srgbClr val="79A994"/>
    </a:accent3>
    <a:accent4>
      <a:srgbClr val="517087"/>
    </a:accent4>
    <a:accent5>
      <a:srgbClr val="666699"/>
    </a:accent5>
    <a:accent6>
      <a:srgbClr val="79A994"/>
    </a:accent6>
    <a:hlink>
      <a:srgbClr val="993300"/>
    </a:hlink>
    <a:folHlink>
      <a:srgbClr val="A4AF6B"/>
    </a:folHlink>
  </a:clrScheme>
</a:themeOverride>
</file>

<file path=ppt/theme/themeOverride13.xml><?xml version="1.0" encoding="utf-8"?>
<a:themeOverride xmlns:a="http://schemas.openxmlformats.org/drawingml/2006/main">
  <a:clrScheme name="default">
    <a:dk1>
      <a:srgbClr val="FFFFFF"/>
    </a:dk1>
    <a:lt1>
      <a:srgbClr val="800000"/>
    </a:lt1>
    <a:dk2>
      <a:srgbClr val="DFD293"/>
    </a:dk2>
    <a:lt2>
      <a:srgbClr val="5C1F00"/>
    </a:lt2>
    <a:accent1>
      <a:srgbClr val="CC3300"/>
    </a:accent1>
    <a:accent2>
      <a:srgbClr val="BE7960"/>
    </a:accent2>
    <a:accent3>
      <a:srgbClr val="800000"/>
    </a:accent3>
    <a:accent4>
      <a:srgbClr val="CC3300"/>
    </a:accent4>
    <a:accent5>
      <a:srgbClr val="BE7960"/>
    </a:accent5>
    <a:accent6>
      <a:srgbClr val="800000"/>
    </a:accent6>
    <a:hlink>
      <a:srgbClr val="FFFF99"/>
    </a:hlink>
    <a:folHlink>
      <a:srgbClr val="D3A219"/>
    </a:folHlink>
  </a:clrScheme>
</a:themeOverride>
</file>

<file path=ppt/theme/themeOverride14.xml><?xml version="1.0" encoding="utf-8"?>
<a:themeOverride xmlns:a="http://schemas.openxmlformats.org/drawingml/2006/main">
  <a:clrScheme name="default">
    <a:dk1>
      <a:srgbClr val="FFFFFF"/>
    </a:dk1>
    <a:lt1>
      <a:srgbClr val="8F6969"/>
    </a:lt1>
    <a:dk2>
      <a:srgbClr val="FFFFCC"/>
    </a:dk2>
    <a:lt2>
      <a:srgbClr val="5F4545"/>
    </a:lt2>
    <a:accent1>
      <a:srgbClr val="CC6600"/>
    </a:accent1>
    <a:accent2>
      <a:srgbClr val="924C0C"/>
    </a:accent2>
    <a:accent3>
      <a:srgbClr val="8F6969"/>
    </a:accent3>
    <a:accent4>
      <a:srgbClr val="CC6600"/>
    </a:accent4>
    <a:accent5>
      <a:srgbClr val="924C0C"/>
    </a:accent5>
    <a:accent6>
      <a:srgbClr val="8F6969"/>
    </a:accent6>
    <a:hlink>
      <a:srgbClr val="CFD375"/>
    </a:hlink>
    <a:folHlink>
      <a:srgbClr val="98BB91"/>
    </a:folHlink>
  </a:clrScheme>
</a:themeOverride>
</file>

<file path=ppt/theme/themeOverride15.xml><?xml version="1.0" encoding="utf-8"?>
<a:themeOverride xmlns:a="http://schemas.openxmlformats.org/drawingml/2006/main">
  <a:clrScheme name="default">
    <a:dk1>
      <a:srgbClr val="000000"/>
    </a:dk1>
    <a:lt1>
      <a:srgbClr val="FFFFD9"/>
    </a:lt1>
    <a:dk2>
      <a:srgbClr val="000000"/>
    </a:dk2>
    <a:lt2>
      <a:srgbClr val="777777"/>
    </a:lt2>
    <a:accent1>
      <a:srgbClr val="FFFFF7"/>
    </a:accent1>
    <a:accent2>
      <a:srgbClr val="33CCCC"/>
    </a:accent2>
    <a:accent3>
      <a:srgbClr val="FFFFD9"/>
    </a:accent3>
    <a:accent4>
      <a:srgbClr val="FFFFF7"/>
    </a:accent4>
    <a:accent5>
      <a:srgbClr val="33CCCC"/>
    </a:accent5>
    <a:accent6>
      <a:srgbClr val="FFFFD9"/>
    </a:accent6>
    <a:hlink>
      <a:srgbClr val="FF5050"/>
    </a:hlink>
    <a:folHlink>
      <a:srgbClr val="FF9900"/>
    </a:folHlink>
  </a:clrScheme>
</a:themeOverride>
</file>

<file path=ppt/theme/themeOverride2.xml><?xml version="1.0" encoding="utf-8"?>
<a:themeOverride xmlns:a="http://schemas.openxmlformats.org/drawingml/2006/main">
  <a:clrScheme name="default">
    <a:dk1>
      <a:srgbClr val="FFFFFF"/>
    </a:dk1>
    <a:lt1>
      <a:srgbClr val="666699"/>
    </a:lt1>
    <a:dk2>
      <a:srgbClr val="DFDEF6"/>
    </a:dk2>
    <a:lt2>
      <a:srgbClr val="5B5B89"/>
    </a:lt2>
    <a:accent1>
      <a:srgbClr val="6666FF"/>
    </a:accent1>
    <a:accent2>
      <a:srgbClr val="52527C"/>
    </a:accent2>
    <a:accent3>
      <a:srgbClr val="666699"/>
    </a:accent3>
    <a:accent4>
      <a:srgbClr val="6666FF"/>
    </a:accent4>
    <a:accent5>
      <a:srgbClr val="52527C"/>
    </a:accent5>
    <a:accent6>
      <a:srgbClr val="666699"/>
    </a:accent6>
    <a:hlink>
      <a:srgbClr val="9999FF"/>
    </a:hlink>
    <a:folHlink>
      <a:srgbClr val="CCCCFF"/>
    </a:folHlink>
  </a:clrScheme>
</a:themeOverride>
</file>

<file path=ppt/theme/themeOverride3.xml><?xml version="1.0" encoding="utf-8"?>
<a:themeOverride xmlns:a="http://schemas.openxmlformats.org/drawingml/2006/main">
  <a:clrScheme name="default">
    <a:dk1>
      <a:srgbClr val="FFFFFF"/>
    </a:dk1>
    <a:lt1>
      <a:srgbClr val="4E5D31"/>
    </a:lt1>
    <a:dk2>
      <a:srgbClr val="FFFFCC"/>
    </a:dk2>
    <a:lt2>
      <a:srgbClr val="46532B"/>
    </a:lt2>
    <a:accent1>
      <a:srgbClr val="8F8C00"/>
    </a:accent1>
    <a:accent2>
      <a:srgbClr val="424F29"/>
    </a:accent2>
    <a:accent3>
      <a:srgbClr val="4E5D31"/>
    </a:accent3>
    <a:accent4>
      <a:srgbClr val="8F8C00"/>
    </a:accent4>
    <a:accent5>
      <a:srgbClr val="424F29"/>
    </a:accent5>
    <a:accent6>
      <a:srgbClr val="4E5D31"/>
    </a:accent6>
    <a:hlink>
      <a:srgbClr val="33CC33"/>
    </a:hlink>
    <a:folHlink>
      <a:srgbClr val="00A1B2"/>
    </a:folHlink>
  </a:clrScheme>
</a:themeOverride>
</file>

<file path=ppt/theme/themeOverride4.xml><?xml version="1.0" encoding="utf-8"?>
<a:themeOverride xmlns:a="http://schemas.openxmlformats.org/drawingml/2006/main">
  <a:clrScheme name="default">
    <a:dk1>
      <a:srgbClr val="FFFFFF"/>
    </a:dk1>
    <a:lt1>
      <a:srgbClr val="686B5D"/>
    </a:lt1>
    <a:dk2>
      <a:srgbClr val="D1D1CB"/>
    </a:dk2>
    <a:lt2>
      <a:srgbClr val="777777"/>
    </a:lt2>
    <a:accent1>
      <a:srgbClr val="909082"/>
    </a:accent1>
    <a:accent2>
      <a:srgbClr val="809EA8"/>
    </a:accent2>
    <a:accent3>
      <a:srgbClr val="686B5D"/>
    </a:accent3>
    <a:accent4>
      <a:srgbClr val="909082"/>
    </a:accent4>
    <a:accent5>
      <a:srgbClr val="809EA8"/>
    </a:accent5>
    <a:accent6>
      <a:srgbClr val="686B5D"/>
    </a:accent6>
    <a:hlink>
      <a:srgbClr val="FFCC66"/>
    </a:hlink>
    <a:folHlink>
      <a:srgbClr val="E9DCB9"/>
    </a:folHlink>
  </a:clrScheme>
</a:themeOverride>
</file>

<file path=ppt/theme/themeOverride5.xml><?xml version="1.0" encoding="utf-8"?>
<a:themeOverride xmlns:a="http://schemas.openxmlformats.org/drawingml/2006/main">
  <a:clrScheme name="default">
    <a:dk1>
      <a:srgbClr val="FFFFFF"/>
    </a:dk1>
    <a:lt1>
      <a:srgbClr val="5F8656"/>
    </a:lt1>
    <a:dk2>
      <a:srgbClr val="D6D8C0"/>
    </a:dk2>
    <a:lt2>
      <a:srgbClr val="3C5436"/>
    </a:lt2>
    <a:accent1>
      <a:srgbClr val="61733D"/>
    </a:accent1>
    <a:accent2>
      <a:srgbClr val="324A39"/>
    </a:accent2>
    <a:accent3>
      <a:srgbClr val="5F8656"/>
    </a:accent3>
    <a:accent4>
      <a:srgbClr val="61733D"/>
    </a:accent4>
    <a:accent5>
      <a:srgbClr val="324A39"/>
    </a:accent5>
    <a:accent6>
      <a:srgbClr val="5F8656"/>
    </a:accent6>
    <a:hlink>
      <a:srgbClr val="73D588"/>
    </a:hlink>
    <a:folHlink>
      <a:srgbClr val="6F99B9"/>
    </a:folHlink>
  </a:clrScheme>
</a:themeOverride>
</file>

<file path=ppt/theme/themeOverride6.xml><?xml version="1.0" encoding="utf-8"?>
<a:themeOverride xmlns:a="http://schemas.openxmlformats.org/drawingml/2006/main">
  <a:clrScheme name="default">
    <a:dk1>
      <a:srgbClr val="CCCCCC"/>
    </a:dk1>
    <a:lt1>
      <a:srgbClr val="330000"/>
    </a:lt1>
    <a:dk2>
      <a:srgbClr val="FFFFFF"/>
    </a:dk2>
    <a:lt2>
      <a:srgbClr val="993300"/>
    </a:lt2>
    <a:accent1>
      <a:srgbClr val="996633"/>
    </a:accent1>
    <a:accent2>
      <a:srgbClr val="FF0000"/>
    </a:accent2>
    <a:accent3>
      <a:srgbClr val="330000"/>
    </a:accent3>
    <a:accent4>
      <a:srgbClr val="996633"/>
    </a:accent4>
    <a:accent5>
      <a:srgbClr val="FF0000"/>
    </a:accent5>
    <a:accent6>
      <a:srgbClr val="330000"/>
    </a:accent6>
    <a:hlink>
      <a:srgbClr val="FF3300"/>
    </a:hlink>
    <a:folHlink>
      <a:srgbClr val="CC9933"/>
    </a:folHlink>
  </a:clrScheme>
</a:themeOverride>
</file>

<file path=ppt/theme/themeOverride7.xml><?xml version="1.0" encoding="utf-8"?>
<a:themeOverride xmlns:a="http://schemas.openxmlformats.org/drawingml/2006/main">
  <a:clrScheme name="default">
    <a:dk1>
      <a:srgbClr val="FFFFFF"/>
    </a:dk1>
    <a:lt1>
      <a:srgbClr val="993300"/>
    </a:lt1>
    <a:dk2>
      <a:srgbClr val="FEEC94"/>
    </a:dk2>
    <a:lt2>
      <a:srgbClr val="BB5F03"/>
    </a:lt2>
    <a:accent1>
      <a:srgbClr val="FF9900"/>
    </a:accent1>
    <a:accent2>
      <a:srgbClr val="B76A03"/>
    </a:accent2>
    <a:accent3>
      <a:srgbClr val="993300"/>
    </a:accent3>
    <a:accent4>
      <a:srgbClr val="FF9900"/>
    </a:accent4>
    <a:accent5>
      <a:srgbClr val="B76A03"/>
    </a:accent5>
    <a:accent6>
      <a:srgbClr val="993300"/>
    </a:accent6>
    <a:hlink>
      <a:srgbClr val="FFFF00"/>
    </a:hlink>
    <a:folHlink>
      <a:srgbClr val="FFFF99"/>
    </a:folHlink>
  </a:clrScheme>
</a:themeOverride>
</file>

<file path=ppt/theme/themeOverride8.xml><?xml version="1.0" encoding="utf-8"?>
<a:themeOverride xmlns:a="http://schemas.openxmlformats.org/drawingml/2006/main">
  <a:clrScheme name="default">
    <a:dk1>
      <a:srgbClr val="FFFFFF"/>
    </a:dk1>
    <a:lt1>
      <a:srgbClr val="686B5D"/>
    </a:lt1>
    <a:dk2>
      <a:srgbClr val="D1D1CB"/>
    </a:dk2>
    <a:lt2>
      <a:srgbClr val="777777"/>
    </a:lt2>
    <a:accent1>
      <a:srgbClr val="909082"/>
    </a:accent1>
    <a:accent2>
      <a:srgbClr val="809EA8"/>
    </a:accent2>
    <a:accent3>
      <a:srgbClr val="686B5D"/>
    </a:accent3>
    <a:accent4>
      <a:srgbClr val="909082"/>
    </a:accent4>
    <a:accent5>
      <a:srgbClr val="809EA8"/>
    </a:accent5>
    <a:accent6>
      <a:srgbClr val="686B5D"/>
    </a:accent6>
    <a:hlink>
      <a:srgbClr val="FFCC66"/>
    </a:hlink>
    <a:folHlink>
      <a:srgbClr val="E9DCB9"/>
    </a:folHlink>
  </a:clrScheme>
</a:themeOverride>
</file>

<file path=ppt/theme/themeOverride9.xml><?xml version="1.0" encoding="utf-8"?>
<a:themeOverride xmlns:a="http://schemas.openxmlformats.org/drawingml/2006/main">
  <a:clrScheme name="default">
    <a:dk1>
      <a:srgbClr val="FFFFFF"/>
    </a:dk1>
    <a:lt1>
      <a:srgbClr val="523E26"/>
    </a:lt1>
    <a:dk2>
      <a:srgbClr val="DFC08D"/>
    </a:dk2>
    <a:lt2>
      <a:srgbClr val="2D2015"/>
    </a:lt2>
    <a:accent1>
      <a:srgbClr val="8C7B70"/>
    </a:accent1>
    <a:accent2>
      <a:srgbClr val="8F5F2F"/>
    </a:accent2>
    <a:accent3>
      <a:srgbClr val="523E26"/>
    </a:accent3>
    <a:accent4>
      <a:srgbClr val="8C7B70"/>
    </a:accent4>
    <a:accent5>
      <a:srgbClr val="8F5F2F"/>
    </a:accent5>
    <a:accent6>
      <a:srgbClr val="523E26"/>
    </a:accent6>
    <a:hlink>
      <a:srgbClr val="CCB400"/>
    </a:hlink>
    <a:folHlink>
      <a:srgbClr val="8C9EA0"/>
    </a:folHlink>
  </a:clrScheme>
</a:themeOverride>
</file>

<file path=docProps/app.xml><?xml version="1.0" encoding="utf-8"?>
<Properties xmlns="http://schemas.openxmlformats.org/officeDocument/2006/extended-properties" xmlns:vt="http://schemas.openxmlformats.org/officeDocument/2006/docPropsVTypes">
  <TotalTime>14</TotalTime>
  <Words>1064</Words>
  <Application>Microsoft Office PowerPoint</Application>
  <PresentationFormat>On-screen Show (4:3)</PresentationFormat>
  <Paragraphs>135</Paragraphs>
  <Slides>31</Slides>
  <Notes>30</Notes>
  <HiddenSlides>0</HiddenSlides>
  <MMClips>0</MMClips>
  <ScaleCrop>false</ScaleCrop>
  <HeadingPairs>
    <vt:vector size="4" baseType="variant">
      <vt:variant>
        <vt:lpstr>Theme</vt:lpstr>
      </vt:variant>
      <vt:variant>
        <vt:i4>9</vt:i4>
      </vt:variant>
      <vt:variant>
        <vt:lpstr>Slide Titles</vt:lpstr>
      </vt:variant>
      <vt:variant>
        <vt:i4>31</vt:i4>
      </vt:variant>
    </vt:vector>
  </HeadingPairs>
  <TitlesOfParts>
    <vt:vector size="40" baseType="lpstr">
      <vt:lpstr>Globe</vt:lpstr>
      <vt:lpstr>Digital Dots</vt:lpstr>
      <vt:lpstr>Cascade</vt:lpstr>
      <vt:lpstr>Ripple</vt:lpstr>
      <vt:lpstr>Default Design</vt:lpstr>
      <vt:lpstr>Layers</vt:lpstr>
      <vt:lpstr>Glass Layers</vt:lpstr>
      <vt:lpstr>Satellite Dish</vt:lpstr>
      <vt:lpstr>Maple</vt:lpstr>
      <vt:lpstr>THE SCIENTIFIC REVOLUTION</vt:lpstr>
      <vt:lpstr>Sorcery</vt:lpstr>
      <vt:lpstr>Alchemy</vt:lpstr>
      <vt:lpstr>Fatalism</vt:lpstr>
      <vt:lpstr>Aristotle </vt:lpstr>
      <vt:lpstr>Claudius Ptolemy</vt:lpstr>
      <vt:lpstr>PowerPoint Presentation</vt:lpstr>
      <vt:lpstr>Galen</vt:lpstr>
      <vt:lpstr>GEOCENTRIC V. HELIOCENTRIC</vt:lpstr>
      <vt:lpstr>TYCHO BRAHE AND JOHANNES KEPLER</vt:lpstr>
      <vt:lpstr>GALILEO GALLILEI</vt:lpstr>
      <vt:lpstr>The Catholic Church and science</vt:lpstr>
      <vt:lpstr>STARRY MESSENGER</vt:lpstr>
      <vt:lpstr>GALILEO’S CONFLICT WITH THE CHURCH</vt:lpstr>
      <vt:lpstr>ADVANCES IN HUMAN PHYSIOLOGY</vt:lpstr>
      <vt:lpstr>SCIENTIFIC TOOLS</vt:lpstr>
      <vt:lpstr>ISAAC NEWTON 1642-1727</vt:lpstr>
      <vt:lpstr>PRINCIPIA MATHEMATICA</vt:lpstr>
      <vt:lpstr>LAW OF UNIVERSAL GRAVITATION</vt:lpstr>
      <vt:lpstr>NEWTON’S LAWS</vt:lpstr>
      <vt:lpstr>NEWTON’S BELIEFS…</vt:lpstr>
      <vt:lpstr>…THE IDEA OF MECHANISM…</vt:lpstr>
      <vt:lpstr>DEISM</vt:lpstr>
      <vt:lpstr>DESCARTES 1596-1650</vt:lpstr>
      <vt:lpstr>“Cogito, ergo sum.”</vt:lpstr>
      <vt:lpstr>JOHN LOCKE 1634-1704</vt:lpstr>
      <vt:lpstr>Philosophe…</vt:lpstr>
      <vt:lpstr>TREATISES ON GOVERNMENT</vt:lpstr>
      <vt:lpstr>ESSAY CONCERNING HUMAN UNDERSTANDING</vt:lpstr>
      <vt:lpstr>NEW KNOWLEDGE NEEDED NEW INSTITUTIONS…</vt:lpstr>
      <vt:lpstr>VERMEER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SCIENTIFIC REVOLUTION</dc:title>
  <dc:creator>Balazs, Stephen</dc:creator>
  <cp:lastModifiedBy>Administrator</cp:lastModifiedBy>
  <cp:revision>4</cp:revision>
  <cp:lastPrinted>2015-04-01T11:46:51Z</cp:lastPrinted>
  <dcterms:modified xsi:type="dcterms:W3CDTF">2015-04-01T11:46:56Z</dcterms:modified>
</cp:coreProperties>
</file>